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267" r:id="rId3"/>
    <p:sldId id="336" r:id="rId4"/>
    <p:sldId id="304" r:id="rId5"/>
    <p:sldId id="311" r:id="rId6"/>
    <p:sldId id="307" r:id="rId7"/>
    <p:sldId id="321" r:id="rId8"/>
    <p:sldId id="338" r:id="rId9"/>
    <p:sldId id="337" r:id="rId10"/>
    <p:sldId id="291" r:id="rId11"/>
    <p:sldId id="296" r:id="rId12"/>
    <p:sldId id="325" r:id="rId13"/>
    <p:sldId id="29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509"/>
    <a:srgbClr val="071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56E92-3E67-4EAA-85A3-E9163EE2957C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8802A-3942-4BA1-9922-53CFE49D6E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63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40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66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94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21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21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88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8E38B-C4EB-DB66-89DB-C62AA6C77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B13BD3-B03D-C6EC-8F60-BE8BAC36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F7F8D-1B1B-A44B-B007-5791F62E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95AC1-6968-E9FF-EBC6-936026B9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023360-1AD6-6AFC-A273-730D49A7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62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7511C-B078-391B-6C6B-938F973F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9E3BA2-B10D-0A67-0028-D59CACBA9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7AC3D-E904-BBD0-E9C9-50D55768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F923B-66D2-E9A3-E99B-EAD55C7A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85BD1-1DC5-E0D8-B000-19C7491F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78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32F5C55-59F0-DC55-F3A7-55EAC6208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4678D1-0851-5A76-147D-BDC689A5B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7655AE-B2B4-9A34-9C66-2BA575C1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120FE-75F8-E167-EADD-A82B8674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C84EF-003C-E212-C83B-E003378F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04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2F7C16-C506-C8B7-6FD3-5EADB3A0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4F6096-A115-2BC9-A26C-28DA77C0D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DA2279-05F9-C59B-FEA6-A71F1C94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5CAEBA-3AC3-DF4C-7155-7DD09567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8C3435-E821-653A-8838-7C3EEBBA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50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C5C80-D0DF-A97E-FFC3-17563C95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B73565-787D-1970-B81E-7321B7D7B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160FC5-DF89-2C66-521A-A198D49C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2368F5-E275-7086-C922-BDAF1B04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1FE4E-660B-621A-1965-067C519A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96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7F832-D893-C666-3FD0-40DAE756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F81F1E-3425-3C77-A2A9-6435DAF7A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2906F2-EE62-F14A-AF4E-D8C8B24D4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77B084-EB1A-BC00-2C2D-FA70B8BD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F94EFF-A493-2C4B-BFD4-DB5087B7E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909143-1E28-6018-92A7-72E202E4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42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43FCF-D7B1-A064-E66D-6FFA852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8F8708-3702-E2F5-60F2-6379680F4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081D57-E100-7DB7-DCAB-62ACA8065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5D8B58-21A0-6CCC-299E-FF4800E8B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87BDCC-5DBF-9184-CD6B-3B33F70BD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02B157-D449-F04C-9ED7-08C1938D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C905AF-5443-23C0-94F7-3253B830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110CFA2-15A3-22E4-4139-99525061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59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DF6CF-B89A-C671-1BAF-5345F185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A750BF-F3F9-11AA-DA99-CE550EBE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1D82FB-0E0F-5B63-F723-04B0067F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706369-3DB7-D904-E90F-AD710D1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0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2F0CAF-C123-D5A4-A93D-93CE243E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93DC49-D653-EAC8-DFE4-E63F2A67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21638-2F43-6966-E50E-4CB72665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60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50B8D-DEE3-E53D-501B-20A12658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DEE89-8C27-3036-B2FC-C41F02C66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0639A8-8982-2B32-2DF6-F5EC5EF17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537218-2997-6B58-F31F-3D613757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453E37-36C1-F365-A9BA-182795AF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D9418F-D195-E8D5-1C9D-1BDAD07E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1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3EE71-6341-AF29-0B3C-611D60DE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8A66A0-F4A4-3877-FE6E-2D3CF9D93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EE1155-79E1-1CAA-9B68-6DFB3D2F4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610A81-A7F0-D7D5-6415-8178802F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71659A-2D11-0C64-6A0D-4A825346B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858F49-E14B-6236-F074-AB0163A7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08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95DF68A-F2F4-FC4A-B38E-217CF9CB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906D3C-BE11-D09A-4A7E-F9F0386F0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D215B1-5AFC-6FCE-0C04-E7DE704C8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C2E2-143B-4E10-80B9-CC30ACFEE5ED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06B5C4-E7E3-FB43-DEB1-DB4734143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BBF6AA-036B-CDFC-8D27-CFC7FF84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572B-4D95-4143-8AC1-F9F9FF53A9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63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pmetaldetectors.com/uploads/files/document/xp-wireless-compatibility-copie-en-compressed_139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.colin@xpmetaldetectors.com" TargetMode="External"/><Relationship Id="rId7" Type="http://schemas.openxmlformats.org/officeDocument/2006/relationships/image" Target="../media/image41.jpg"/><Relationship Id="rId2" Type="http://schemas.openxmlformats.org/officeDocument/2006/relationships/hyperlink" Target="mailto:Sav2@xpmetaldetectors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hyperlink" Target="mailto:r.tesseyre@xpmetaldetectors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.emf"/><Relationship Id="rId3" Type="http://schemas.openxmlformats.org/officeDocument/2006/relationships/image" Target="../media/image25.jpg"/><Relationship Id="rId7" Type="http://schemas.microsoft.com/office/2007/relationships/hdphoto" Target="../media/hdphoto2.wdp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7N9_3h4ZDk&amp;t" TargetMode="External"/><Relationship Id="rId3" Type="http://schemas.openxmlformats.org/officeDocument/2006/relationships/hyperlink" Target="https://www.xpmetaldetectors.com/en/gamme/deus-ii-ws6-master.php" TargetMode="External"/><Relationship Id="rId7" Type="http://schemas.openxmlformats.org/officeDocument/2006/relationships/hyperlink" Target="https://www.youtube.com/user/xpmetaldetector/videos" TargetMode="External"/><Relationship Id="rId12" Type="http://schemas.openxmlformats.org/officeDocument/2006/relationships/image" Target="../media/image6.emf"/><Relationship Id="rId2" Type="http://schemas.openxmlformats.org/officeDocument/2006/relationships/hyperlink" Target="https://www.xpmetaldetectors.com/e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xpmetaldetectors.com/telechargement/" TargetMode="External"/><Relationship Id="rId11" Type="http://schemas.openxmlformats.org/officeDocument/2006/relationships/image" Target="../media/image7.emf"/><Relationship Id="rId5" Type="http://schemas.openxmlformats.org/officeDocument/2006/relationships/hyperlink" Target="https://www.xpmetaldetectors.com/telechargement/WS6MASTER/" TargetMode="External"/><Relationship Id="rId10" Type="http://schemas.openxmlformats.org/officeDocument/2006/relationships/hyperlink" Target="https://www.youtube.com/watch?v=NL0w6GBEjK0&amp;t" TargetMode="External"/><Relationship Id="rId4" Type="http://schemas.openxmlformats.org/officeDocument/2006/relationships/hyperlink" Target="https://www.xpmetaldetectors.com/en/produits/accessories.php" TargetMode="External"/><Relationship Id="rId9" Type="http://schemas.openxmlformats.org/officeDocument/2006/relationships/hyperlink" Target="https://www.youtube.com/watch?v=9j5C2DVvOxM&amp;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F49620C-207D-E6ED-03A4-B6A79CAC0468}"/>
              </a:ext>
            </a:extLst>
          </p:cNvPr>
          <p:cNvSpPr txBox="1"/>
          <p:nvPr/>
        </p:nvSpPr>
        <p:spPr>
          <a:xfrm>
            <a:off x="2986848" y="2646704"/>
            <a:ext cx="6218304" cy="3323987"/>
          </a:xfrm>
          <a:prstGeom prst="rect">
            <a:avLst/>
          </a:prstGeom>
          <a:solidFill>
            <a:srgbClr val="0E1509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2"/>
            <a:r>
              <a:rPr lang="fr-FR" sz="600" dirty="0">
                <a:solidFill>
                  <a:schemeClr val="bg1"/>
                </a:solidFill>
                <a:latin typeface="Sui Generis Rg" panose="020B0605020204020004" pitchFamily="34" charset="0"/>
              </a:rPr>
              <a:t>                                              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AGENDA </a:t>
            </a:r>
          </a:p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Key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Features</a:t>
            </a:r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WS6 MASTER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Line up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/ ORX Line up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Questions &amp;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answers</a:t>
            </a:r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fr-FR" sz="26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962CED-3D8D-B283-E2F8-FC2BAA7F3661}"/>
              </a:ext>
            </a:extLst>
          </p:cNvPr>
          <p:cNvSpPr txBox="1"/>
          <p:nvPr/>
        </p:nvSpPr>
        <p:spPr>
          <a:xfrm>
            <a:off x="0" y="770762"/>
            <a:ext cx="1219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Dealer Meeting</a:t>
            </a:r>
          </a:p>
          <a:p>
            <a:pPr algn="ctr"/>
            <a:r>
              <a:rPr lang="fr-F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10/11/2022</a:t>
            </a:r>
            <a:endParaRPr lang="fr-FR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8C33BF-3467-8B92-430B-408AC9D79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21" t="31606" r="36284" b="35250"/>
          <a:stretch/>
        </p:blipFill>
        <p:spPr>
          <a:xfrm>
            <a:off x="33780" y="-206508"/>
            <a:ext cx="2410377" cy="201014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6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:a16="http://schemas.microsoft.com/office/drawing/2014/main" id="{6F076249-476B-40C5-8521-8F96594D4053}"/>
              </a:ext>
            </a:extLst>
          </p:cNvPr>
          <p:cNvSpPr txBox="1">
            <a:spLocks/>
          </p:cNvSpPr>
          <p:nvPr/>
        </p:nvSpPr>
        <p:spPr>
          <a:xfrm>
            <a:off x="640827" y="5488634"/>
            <a:ext cx="10481773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E52319C3-A1FF-4A97-A7B5-DD20FF44E2D3}"/>
              </a:ext>
            </a:extLst>
          </p:cNvPr>
          <p:cNvSpPr txBox="1">
            <a:spLocks/>
          </p:cNvSpPr>
          <p:nvPr/>
        </p:nvSpPr>
        <p:spPr>
          <a:xfrm>
            <a:off x="752892" y="1005840"/>
            <a:ext cx="8020268" cy="5697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cap="none" dirty="0">
                <a:latin typeface="Sui Generis Rg" panose="020B0605020204020004" pitchFamily="34" charset="0"/>
              </a:rPr>
              <a:t>DEUS-22X35RC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DEUS-22X35WS4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New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New</a:t>
            </a: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</a:rPr>
              <a:t>Add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</a:t>
            </a:r>
            <a:r>
              <a:rPr lang="en-US" sz="2400" cap="none" dirty="0">
                <a:latin typeface="Sui Generis Rg" panose="020B0605020204020004" pitchFamily="34" charset="0"/>
              </a:rPr>
              <a:t>,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4</a:t>
            </a:r>
            <a:r>
              <a:rPr lang="en-US" sz="2400" cap="none" dirty="0">
                <a:latin typeface="Sui Generis Rg" panose="020B0605020204020004" pitchFamily="34" charset="0"/>
              </a:rPr>
              <a:t> or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5</a:t>
            </a:r>
            <a:r>
              <a:rPr lang="en-US" sz="2400" cap="none" dirty="0">
                <a:latin typeface="Sui Generis Rg" panose="020B0605020204020004" pitchFamily="34" charset="0"/>
              </a:rPr>
              <a:t> by yourself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ORX-22HFRC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ORX-ELLRC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Add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</a:t>
            </a:r>
            <a:r>
              <a:rPr lang="en-US" sz="2400" cap="none" dirty="0">
                <a:latin typeface="Sui Generis Rg" panose="020B0605020204020004" pitchFamily="34" charset="0"/>
              </a:rPr>
              <a:t> by yourself</a:t>
            </a:r>
          </a:p>
        </p:txBody>
      </p:sp>
      <p:pic>
        <p:nvPicPr>
          <p:cNvPr id="20" name="Espace réservé du contenu 10">
            <a:extLst>
              <a:ext uri="{FF2B5EF4-FFF2-40B4-BE49-F238E27FC236}">
                <a16:creationId xmlns:a16="http://schemas.microsoft.com/office/drawing/2014/main" id="{E0AD418F-EBD8-4050-AD2C-2C39ED6ED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267" y="1107141"/>
            <a:ext cx="6041481" cy="2056429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D095A9-5BF8-43F9-9C32-CA7755C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871" y="4258042"/>
            <a:ext cx="6344780" cy="22199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548924-62CC-4B45-BE85-28147455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" y="972242"/>
            <a:ext cx="1693810" cy="4798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EF6BC3F-A02C-45C2-A8C9-7E06B61A4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80" y="4123676"/>
            <a:ext cx="1834218" cy="669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467F21-CF84-DFBB-F860-C68EFCB5B5D1}"/>
              </a:ext>
            </a:extLst>
          </p:cNvPr>
          <p:cNvSpPr txBox="1"/>
          <p:nvPr/>
        </p:nvSpPr>
        <p:spPr>
          <a:xfrm>
            <a:off x="2463382" y="149322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and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C503D-64E7-18F7-BE17-43B57B73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16" y="50800"/>
            <a:ext cx="2012793" cy="570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DAC041-CCBA-64ED-A0A3-7473CD13B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474" y="3691"/>
            <a:ext cx="2014784" cy="7353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74DA4BE-E62F-2058-F0A6-91318F3D9046}"/>
              </a:ext>
            </a:extLst>
          </p:cNvPr>
          <p:cNvSpPr txBox="1"/>
          <p:nvPr/>
        </p:nvSpPr>
        <p:spPr>
          <a:xfrm>
            <a:off x="5583258" y="165919"/>
            <a:ext cx="249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evolution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3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1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2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3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04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47B8E4-AFF5-3ED7-D32D-DC9E4D1B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10" y="0"/>
            <a:ext cx="9903348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29D775F-FB4A-8861-F975-E2BBD3AB35D8}"/>
              </a:ext>
            </a:extLst>
          </p:cNvPr>
          <p:cNvSpPr txBox="1"/>
          <p:nvPr/>
        </p:nvSpPr>
        <p:spPr>
          <a:xfrm>
            <a:off x="11183297" y="263875"/>
            <a:ext cx="85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3C7325-2821-0036-5634-F66B92876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46" y="2874393"/>
            <a:ext cx="325526" cy="3378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0180AA-333F-5A13-CD8C-54BECD17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46" y="3738435"/>
            <a:ext cx="325526" cy="3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71E1407F-B686-5CB6-4E98-3CC94AF9E5F7}"/>
              </a:ext>
            </a:extLst>
          </p:cNvPr>
          <p:cNvSpPr txBox="1"/>
          <p:nvPr/>
        </p:nvSpPr>
        <p:spPr>
          <a:xfrm>
            <a:off x="1205092" y="5996809"/>
            <a:ext cx="443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Jean – Service manager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Sav2@xpmetaldetectors.com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39258E-18A6-3BFE-4A83-BC4EC4227DC5}"/>
              </a:ext>
            </a:extLst>
          </p:cNvPr>
          <p:cNvSpPr txBox="1"/>
          <p:nvPr/>
        </p:nvSpPr>
        <p:spPr>
          <a:xfrm>
            <a:off x="6360257" y="5985890"/>
            <a:ext cx="443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Philippe – Business manager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p.colin@xpmetaldetectors.com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7FF720-F5A2-EAAA-7040-08CA044694CC}"/>
              </a:ext>
            </a:extLst>
          </p:cNvPr>
          <p:cNvSpPr txBox="1"/>
          <p:nvPr/>
        </p:nvSpPr>
        <p:spPr>
          <a:xfrm>
            <a:off x="6274531" y="2842640"/>
            <a:ext cx="4588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Regis – Marketing manager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r.tesseyre@xpmetaldetectors.com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1279742" y="1219620"/>
            <a:ext cx="449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Our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erts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at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service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228AF4-4276-1E55-F3CF-10D70A389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545029"/>
            <a:ext cx="3238500" cy="2238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DE47E1-84EB-3BDC-FC20-958A193C9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3676929"/>
            <a:ext cx="3238500" cy="2238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B9EDD4-DAC2-97DD-5CD9-2AD927025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0" y="3676928"/>
            <a:ext cx="3238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  <p:bldP spid="2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629B0A8-739A-9ED7-053D-7A12D2AD7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64"/>
            <a:ext cx="12192000" cy="45053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BD6A59-DC43-42E1-9B67-4065DD43A415}"/>
              </a:ext>
            </a:extLst>
          </p:cNvPr>
          <p:cNvSpPr txBox="1"/>
          <p:nvPr/>
        </p:nvSpPr>
        <p:spPr>
          <a:xfrm>
            <a:off x="0" y="59312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F426E3-1077-4716-A70B-0F6832B4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595" y="5067176"/>
            <a:ext cx="3322809" cy="637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E08D56-6AF2-64CB-F421-2B4D0C269FDD}"/>
              </a:ext>
            </a:extLst>
          </p:cNvPr>
          <p:cNvSpPr txBox="1"/>
          <p:nvPr/>
        </p:nvSpPr>
        <p:spPr>
          <a:xfrm>
            <a:off x="3916262" y="14686"/>
            <a:ext cx="4081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Q</a:t>
            </a:r>
            <a:r>
              <a:rPr lang="fr-FR" sz="1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rbi"/>
              </a:rPr>
              <a:t>&amp;</a:t>
            </a:r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474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55823C2-6E6D-3C13-1E60-838599D92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014198-364F-1666-510B-272DEA14A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" y="0"/>
            <a:ext cx="12184602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78084" y="2961314"/>
            <a:ext cx="10207984" cy="3313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A real Fast and </a:t>
            </a:r>
            <a:r>
              <a:rPr lang="fr-FR" sz="2400" cap="none" dirty="0" err="1">
                <a:latin typeface="Sui Generis Rg" panose="020B0605020204020004" pitchFamily="34" charset="0"/>
              </a:rPr>
              <a:t>simultaneous</a:t>
            </a:r>
            <a:r>
              <a:rPr lang="fr-FR" sz="2400" cap="none" dirty="0">
                <a:latin typeface="Sui Generis Rg" panose="020B0605020204020004" pitchFamily="34" charset="0"/>
              </a:rPr>
              <a:t> Multi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Rich audio options (4* </a:t>
            </a:r>
            <a:r>
              <a:rPr lang="fr-FR" sz="2400" cap="none" dirty="0" err="1">
                <a:latin typeface="Sui Generis Rg" panose="020B0605020204020004" pitchFamily="34" charset="0"/>
              </a:rPr>
              <a:t>sounds</a:t>
            </a:r>
            <a:r>
              <a:rPr lang="fr-FR" sz="2400" cap="none" dirty="0">
                <a:latin typeface="Sui Generis Rg" panose="020B0605020204020004" pitchFamily="34" charset="0"/>
              </a:rPr>
              <a:t>, 4 band </a:t>
            </a:r>
            <a:r>
              <a:rPr lang="fr-FR" sz="2400" cap="none" dirty="0" err="1">
                <a:latin typeface="Sui Generis Rg" panose="020B0605020204020004" pitchFamily="34" charset="0"/>
              </a:rPr>
              <a:t>equalizer</a:t>
            </a:r>
            <a:r>
              <a:rPr lang="fr-FR" sz="2400" cap="none" dirty="0">
                <a:latin typeface="Sui Generis Rg" panose="020B06050202040200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Waterproof up to 20m/66ft </a:t>
            </a:r>
            <a:r>
              <a:rPr lang="fr-FR" sz="2400" cap="none" dirty="0" err="1">
                <a:latin typeface="Sui Generis Rg" panose="020B0605020204020004" pitchFamily="34" charset="0"/>
              </a:rPr>
              <a:t>deep</a:t>
            </a:r>
            <a:r>
              <a:rPr lang="fr-FR" sz="2400" cap="none" dirty="0">
                <a:latin typeface="Sui Generis Rg" panose="020B0605020204020004" pitchFamily="34" charset="0"/>
              </a:rPr>
              <a:t> (IP68, BH-01)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The </a:t>
            </a:r>
            <a:r>
              <a:rPr lang="fr-FR" sz="2400" cap="none" dirty="0" err="1">
                <a:latin typeface="Sui Generis Rg" panose="020B0605020204020004" pitchFamily="34" charset="0"/>
              </a:rPr>
              <a:t>lightest</a:t>
            </a:r>
            <a:r>
              <a:rPr lang="fr-FR" sz="2400" cap="none" dirty="0">
                <a:latin typeface="Sui Generis Rg" panose="020B0605020204020004" pitchFamily="34" charset="0"/>
              </a:rPr>
              <a:t> in the world, the </a:t>
            </a:r>
            <a:r>
              <a:rPr lang="fr-FR" sz="2400" cap="none" dirty="0" err="1">
                <a:latin typeface="Sui Generis Rg" panose="020B0605020204020004" pitchFamily="34" charset="0"/>
              </a:rPr>
              <a:t>most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ergonomic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And </a:t>
            </a:r>
            <a:r>
              <a:rPr lang="fr-FR" sz="2400" cap="none" dirty="0" err="1">
                <a:latin typeface="Sui Generis Rg" panose="020B0605020204020004" pitchFamily="34" charset="0"/>
              </a:rPr>
              <a:t>still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Fully</a:t>
            </a:r>
            <a:r>
              <a:rPr lang="fr-FR" sz="2400" cap="none">
                <a:latin typeface="Sui Generis Rg" panose="020B0605020204020004" pitchFamily="34" charset="0"/>
              </a:rPr>
              <a:t> Wireless!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F0B2F9-F797-4E72-B83D-CF110A26C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347" y="2804535"/>
            <a:ext cx="1750063" cy="581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3447421" y="207810"/>
            <a:ext cx="808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Key </a:t>
            </a:r>
            <a:r>
              <a:rPr lang="fr-FR" sz="4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Features</a:t>
            </a:r>
            <a:endParaRPr lang="fr-FR" sz="4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DDA612-B909-4A77-AB78-BCB31A129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60" y="145112"/>
            <a:ext cx="796122" cy="7046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670EF3-D086-FCFC-6A94-640A5EB4D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497" y="2084202"/>
            <a:ext cx="2279141" cy="34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7CCA9-EFB0-5F74-9DA3-2D71CF81CC53}"/>
              </a:ext>
            </a:extLst>
          </p:cNvPr>
          <p:cNvSpPr txBox="1"/>
          <p:nvPr/>
        </p:nvSpPr>
        <p:spPr>
          <a:xfrm>
            <a:off x="5323422" y="253446"/>
            <a:ext cx="663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6F5F78-1798-FDA2-F9FB-AD7A60A64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864" y="292368"/>
            <a:ext cx="8453980" cy="59586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FBCE60-F131-60C6-71DF-D43AE811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E31566A-0C33-F43D-D2D1-42E4C3F5E5BD}"/>
              </a:ext>
            </a:extLst>
          </p:cNvPr>
          <p:cNvGrpSpPr/>
          <p:nvPr/>
        </p:nvGrpSpPr>
        <p:grpSpPr>
          <a:xfrm>
            <a:off x="1268927" y="5487861"/>
            <a:ext cx="800038" cy="1017793"/>
            <a:chOff x="3375220" y="4784693"/>
            <a:chExt cx="800038" cy="101779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22DE6A4-9863-0360-8038-A59BC98D6B02}"/>
                </a:ext>
              </a:extLst>
            </p:cNvPr>
            <p:cNvSpPr txBox="1"/>
            <p:nvPr/>
          </p:nvSpPr>
          <p:spPr>
            <a:xfrm>
              <a:off x="3431363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Waterproof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IP-68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807BA33-19FB-8858-9A8C-03B3C2F6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5220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E65861F-899E-3DEF-5864-CD855CB5CBB6}"/>
              </a:ext>
            </a:extLst>
          </p:cNvPr>
          <p:cNvGrpSpPr/>
          <p:nvPr/>
        </p:nvGrpSpPr>
        <p:grpSpPr>
          <a:xfrm>
            <a:off x="4239662" y="5487861"/>
            <a:ext cx="800038" cy="882336"/>
            <a:chOff x="3375220" y="5566825"/>
            <a:chExt cx="800038" cy="88233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6FC866-F6F8-53D3-37A5-63CC15283163}"/>
                </a:ext>
              </a:extLst>
            </p:cNvPr>
            <p:cNvSpPr txBox="1"/>
            <p:nvPr/>
          </p:nvSpPr>
          <p:spPr>
            <a:xfrm>
              <a:off x="3431363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Built</a:t>
              </a:r>
              <a:r>
                <a:rPr lang="fr-FR" sz="800" dirty="0">
                  <a:solidFill>
                    <a:schemeClr val="bg1"/>
                  </a:solidFill>
                </a:rPr>
                <a:t> to last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8D7400A-7E41-577B-695C-C233FA74D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5220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182412-AC86-126D-22CA-BC7004B6F62E}"/>
              </a:ext>
            </a:extLst>
          </p:cNvPr>
          <p:cNvGrpSpPr/>
          <p:nvPr/>
        </p:nvGrpSpPr>
        <p:grpSpPr>
          <a:xfrm>
            <a:off x="1268927" y="4384514"/>
            <a:ext cx="800038" cy="1017902"/>
            <a:chOff x="1370112" y="3779586"/>
            <a:chExt cx="800038" cy="101790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97FEC5-D9E7-BE18-BB22-D0FD2556A6EE}"/>
                </a:ext>
              </a:extLst>
            </p:cNvPr>
            <p:cNvSpPr txBox="1"/>
            <p:nvPr/>
          </p:nvSpPr>
          <p:spPr>
            <a:xfrm>
              <a:off x="1393625" y="4458934"/>
              <a:ext cx="75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Simultaneous</a:t>
              </a:r>
              <a:r>
                <a:rPr lang="fr-FR" sz="800" dirty="0">
                  <a:solidFill>
                    <a:schemeClr val="bg1"/>
                  </a:solidFill>
                </a:rPr>
                <a:t> FMF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23F6783-4E89-2C7D-B2CB-794280B88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0112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AE8775E-9B75-0EB9-30B5-76826D0083A7}"/>
              </a:ext>
            </a:extLst>
          </p:cNvPr>
          <p:cNvGrpSpPr/>
          <p:nvPr/>
        </p:nvGrpSpPr>
        <p:grpSpPr>
          <a:xfrm>
            <a:off x="4239662" y="4384514"/>
            <a:ext cx="800038" cy="894792"/>
            <a:chOff x="3380433" y="3779586"/>
            <a:chExt cx="800038" cy="89479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F2E5700-A72C-6AD6-4E66-4FC149707231}"/>
                </a:ext>
              </a:extLst>
            </p:cNvPr>
            <p:cNvSpPr txBox="1"/>
            <p:nvPr/>
          </p:nvSpPr>
          <p:spPr>
            <a:xfrm>
              <a:off x="3436576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Lightness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A214D4F-40E9-F021-B681-B0797C5FE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043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0EFDF0-56E5-34CF-52D6-1047F814ACCC}"/>
              </a:ext>
            </a:extLst>
          </p:cNvPr>
          <p:cNvGrpSpPr/>
          <p:nvPr/>
        </p:nvGrpSpPr>
        <p:grpSpPr>
          <a:xfrm>
            <a:off x="2259172" y="4384514"/>
            <a:ext cx="800038" cy="1017902"/>
            <a:chOff x="2375273" y="3779586"/>
            <a:chExt cx="800038" cy="101790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5338A5-7C80-09A8-D130-62C150D9B856}"/>
                </a:ext>
              </a:extLst>
            </p:cNvPr>
            <p:cNvSpPr txBox="1"/>
            <p:nvPr/>
          </p:nvSpPr>
          <p:spPr>
            <a:xfrm>
              <a:off x="2398786" y="4458934"/>
              <a:ext cx="75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Fast Wireless 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XP Link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579DA0D-4706-E152-2D16-B497EF8D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7527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2EC665-5C10-6A39-22A9-6F4A1DAC6664}"/>
              </a:ext>
            </a:extLst>
          </p:cNvPr>
          <p:cNvGrpSpPr/>
          <p:nvPr/>
        </p:nvGrpSpPr>
        <p:grpSpPr>
          <a:xfrm>
            <a:off x="278682" y="5487861"/>
            <a:ext cx="800038" cy="1017793"/>
            <a:chOff x="1367039" y="4784693"/>
            <a:chExt cx="800038" cy="1017793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350DD12-63F7-BEFF-3FC0-454DC5CD9A0F}"/>
                </a:ext>
              </a:extLst>
            </p:cNvPr>
            <p:cNvSpPr txBox="1"/>
            <p:nvPr/>
          </p:nvSpPr>
          <p:spPr>
            <a:xfrm>
              <a:off x="142318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Lithium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batteries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61F2D85E-1CA4-E894-C40E-2F53791C1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703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24299C2-685A-2754-01BB-AF94CD1E7BAB}"/>
              </a:ext>
            </a:extLst>
          </p:cNvPr>
          <p:cNvGrpSpPr/>
          <p:nvPr/>
        </p:nvGrpSpPr>
        <p:grpSpPr>
          <a:xfrm>
            <a:off x="2259172" y="5487861"/>
            <a:ext cx="800038" cy="882336"/>
            <a:chOff x="363297" y="5566825"/>
            <a:chExt cx="800038" cy="88233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18259B0-6660-43C7-336B-8C0102919E1D}"/>
                </a:ext>
              </a:extLst>
            </p:cNvPr>
            <p:cNvSpPr txBox="1"/>
            <p:nvPr/>
          </p:nvSpPr>
          <p:spPr>
            <a:xfrm>
              <a:off x="419440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Shockproof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6F7D608-9096-45BA-95B3-22A0F2F8A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297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8AB2EBF-C8C6-24B6-38B3-B8A48CD4ED99}"/>
              </a:ext>
            </a:extLst>
          </p:cNvPr>
          <p:cNvGrpSpPr/>
          <p:nvPr/>
        </p:nvGrpSpPr>
        <p:grpSpPr>
          <a:xfrm>
            <a:off x="3249417" y="5487861"/>
            <a:ext cx="800038" cy="1005446"/>
            <a:chOff x="2371245" y="5566825"/>
            <a:chExt cx="800038" cy="100544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7A7A3F2-4ED4-3274-4FB0-972F493622A7}"/>
                </a:ext>
              </a:extLst>
            </p:cNvPr>
            <p:cNvSpPr txBox="1"/>
            <p:nvPr/>
          </p:nvSpPr>
          <p:spPr>
            <a:xfrm>
              <a:off x="2427388" y="6233717"/>
              <a:ext cx="71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24 Programs</a:t>
              </a:r>
            </a:p>
            <a:p>
              <a:pPr algn="ctr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28FAF45-8B9C-58A0-C367-688904796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71245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8EF66A4-107F-1491-9ED1-3D4B38EB5BFD}"/>
              </a:ext>
            </a:extLst>
          </p:cNvPr>
          <p:cNvGrpSpPr/>
          <p:nvPr/>
        </p:nvGrpSpPr>
        <p:grpSpPr>
          <a:xfrm>
            <a:off x="5229907" y="5487861"/>
            <a:ext cx="800038" cy="894683"/>
            <a:chOff x="2371129" y="4784693"/>
            <a:chExt cx="800038" cy="89468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6B2E1C9-6758-BB09-FE9B-9FE88A5F4975}"/>
                </a:ext>
              </a:extLst>
            </p:cNvPr>
            <p:cNvSpPr txBox="1"/>
            <p:nvPr/>
          </p:nvSpPr>
          <p:spPr>
            <a:xfrm>
              <a:off x="2427272" y="5463932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All Terrain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257CDEB-83E6-EA32-DB04-F4979613A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112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C7685E5-622D-0F00-5C38-F1E7C2E98553}"/>
              </a:ext>
            </a:extLst>
          </p:cNvPr>
          <p:cNvGrpSpPr/>
          <p:nvPr/>
        </p:nvGrpSpPr>
        <p:grpSpPr>
          <a:xfrm>
            <a:off x="278682" y="4384514"/>
            <a:ext cx="800038" cy="894792"/>
            <a:chOff x="364951" y="3779586"/>
            <a:chExt cx="800038" cy="894792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4B48019-E3D9-A5DF-2ED1-FE444A38E48E}"/>
                </a:ext>
              </a:extLst>
            </p:cNvPr>
            <p:cNvSpPr txBox="1"/>
            <p:nvPr/>
          </p:nvSpPr>
          <p:spPr>
            <a:xfrm>
              <a:off x="421094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3 FMF </a:t>
              </a:r>
              <a:r>
                <a:rPr lang="fr-FR" sz="800" dirty="0" err="1">
                  <a:solidFill>
                    <a:schemeClr val="bg1"/>
                  </a:solidFill>
                </a:rPr>
                <a:t>Coils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169F7D7-C1BD-B436-B278-DFDF4B2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4951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3624FA-9F4D-53FB-5F5C-D8A9CEACA676}"/>
              </a:ext>
            </a:extLst>
          </p:cNvPr>
          <p:cNvGrpSpPr/>
          <p:nvPr/>
        </p:nvGrpSpPr>
        <p:grpSpPr>
          <a:xfrm>
            <a:off x="5229907" y="4384514"/>
            <a:ext cx="800038" cy="1017793"/>
            <a:chOff x="362949" y="4784693"/>
            <a:chExt cx="800038" cy="1017793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D26D8D2-996D-1520-D693-9BCC37095695}"/>
                </a:ext>
              </a:extLst>
            </p:cNvPr>
            <p:cNvSpPr txBox="1"/>
            <p:nvPr/>
          </p:nvSpPr>
          <p:spPr>
            <a:xfrm>
              <a:off x="41909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Pinpointer</a:t>
              </a:r>
              <a:r>
                <a:rPr lang="fr-FR" sz="800" dirty="0">
                  <a:solidFill>
                    <a:schemeClr val="bg1"/>
                  </a:solidFill>
                </a:rPr>
                <a:t> </a:t>
              </a:r>
              <a:r>
                <a:rPr lang="fr-FR" sz="800" dirty="0" err="1">
                  <a:solidFill>
                    <a:schemeClr val="bg1"/>
                  </a:solidFill>
                </a:rPr>
                <a:t>Connected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6693FEE-F378-7270-CE73-43DFB31F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294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4A1E46C-AA5F-2014-B10C-70855BBD35F8}"/>
              </a:ext>
            </a:extLst>
          </p:cNvPr>
          <p:cNvGrpSpPr/>
          <p:nvPr/>
        </p:nvGrpSpPr>
        <p:grpSpPr>
          <a:xfrm>
            <a:off x="3249417" y="4384514"/>
            <a:ext cx="800038" cy="882336"/>
            <a:chOff x="1367271" y="5566825"/>
            <a:chExt cx="800038" cy="882336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B713488-078D-64E5-6B9A-19E0C0E94A1E}"/>
                </a:ext>
              </a:extLst>
            </p:cNvPr>
            <p:cNvSpPr txBox="1"/>
            <p:nvPr/>
          </p:nvSpPr>
          <p:spPr>
            <a:xfrm>
              <a:off x="1423414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Update 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053E3774-5579-9C36-8430-3E641360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7271" y="5566825"/>
              <a:ext cx="800038" cy="800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3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A089A3-71DF-CB1F-2E2C-CCE80F406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084"/>
            <a:ext cx="5314950" cy="50482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CA797F-3098-4DFF-8696-CA9AE302D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17" y="4082"/>
            <a:ext cx="7202483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988560" y="1310639"/>
            <a:ext cx="7529169" cy="5305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cap="none" dirty="0">
                <a:latin typeface="Sui Generis Rg" panose="020B0605020204020004" pitchFamily="34" charset="0"/>
              </a:rPr>
              <a:t>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 WS6   </a:t>
            </a:r>
            <a:r>
              <a:rPr lang="en-US" sz="2200" cap="none" dirty="0">
                <a:latin typeface="Sui Generis Rg" panose="020B0605020204020004" pitchFamily="34" charset="0"/>
              </a:rPr>
              <a:t>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 WS6   </a:t>
            </a:r>
            <a:r>
              <a:rPr lang="en-US" sz="2200" cap="none" dirty="0">
                <a:latin typeface="Sui Generis Rg" panose="020B0605020204020004" pitchFamily="34" charset="0"/>
              </a:rPr>
              <a:t>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WS6 MASTER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WS6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WS6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31E52D-3F32-82AC-3425-B51A7626F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EE0057-F256-7985-64D5-E791F47277C4}"/>
              </a:ext>
            </a:extLst>
          </p:cNvPr>
          <p:cNvSpPr txBox="1"/>
          <p:nvPr/>
        </p:nvSpPr>
        <p:spPr>
          <a:xfrm>
            <a:off x="5323422" y="253446"/>
            <a:ext cx="204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models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4BDBD9-7EC7-EAAD-588D-027F1AB73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2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612821" y="1296933"/>
            <a:ext cx="7609117" cy="4683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-22FMFWS6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-28FMFWS6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latin typeface="Sui Generis Rg" panose="020B0605020204020004" pitchFamily="34" charset="0"/>
              </a:rPr>
              <a:t>Composed by: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Ergonomic and S-TELESCOPIC Stem LITE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D22FMF </a:t>
            </a:r>
            <a:r>
              <a:rPr lang="en-US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or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D28FMF coil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 Headphones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D099 jack adapter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D090B-A Stem support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899 € MSRP / US$ 899 MAP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E882F2-58BF-AC14-C966-E7C50211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6391" y="1107651"/>
            <a:ext cx="5721594" cy="40328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E911B6-ACA1-DE09-5ABC-F91415CB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C4ECB6-EB69-9520-659C-A22DEF754399}"/>
              </a:ext>
            </a:extLst>
          </p:cNvPr>
          <p:cNvSpPr txBox="1"/>
          <p:nvPr/>
        </p:nvSpPr>
        <p:spPr>
          <a:xfrm>
            <a:off x="5323422" y="253446"/>
            <a:ext cx="3923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36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AC125-697E-53E3-4436-C719540AF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D94BCA-871D-AEC0-D8D5-A091C641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92000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0" y="1825289"/>
            <a:ext cx="12192000" cy="4448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000" cap="none" dirty="0"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     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	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BH-01			</a:t>
            </a: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C451D3-010D-0A56-C136-FEADF528D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1893" y="3905293"/>
            <a:ext cx="2121772" cy="14621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8DCE1C-8AA8-ED10-D97B-4BBC7B4CC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917320" y="5015113"/>
            <a:ext cx="2727875" cy="15963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EAB05-FA90-13CE-24A8-594A44034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118" y="1894548"/>
            <a:ext cx="1851034" cy="23916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32C4F2-33A1-8196-79AF-0AE2A9893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440" y="1265681"/>
            <a:ext cx="2103472" cy="14621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6F2E87-2A2C-3FD9-8B38-810C5E4F30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8C61F0-508A-716F-0794-E47758802455}"/>
              </a:ext>
            </a:extLst>
          </p:cNvPr>
          <p:cNvSpPr txBox="1"/>
          <p:nvPr/>
        </p:nvSpPr>
        <p:spPr>
          <a:xfrm>
            <a:off x="5323422" y="253446"/>
            <a:ext cx="341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headphones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21AF2A-7358-9B17-E85E-AA750A5BAE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6CC335A-B245-26DD-70D1-0F2B4761CD41}"/>
              </a:ext>
            </a:extLst>
          </p:cNvPr>
          <p:cNvSpPr/>
          <p:nvPr/>
        </p:nvSpPr>
        <p:spPr>
          <a:xfrm>
            <a:off x="8518765" y="2863491"/>
            <a:ext cx="997978" cy="10037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Sui Generis Bk" panose="020B0505020204020004" pitchFamily="34" charset="0"/>
              </a:rPr>
              <a:t>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590CE3-A30F-31C8-B3D8-443A40EC6AC4}"/>
              </a:ext>
            </a:extLst>
          </p:cNvPr>
          <p:cNvSpPr txBox="1"/>
          <p:nvPr/>
        </p:nvSpPr>
        <p:spPr>
          <a:xfrm>
            <a:off x="9516743" y="3026293"/>
            <a:ext cx="26370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TIMES 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FASTER</a:t>
            </a:r>
          </a:p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Sui Generis Lt" panose="020B0405020204020004" pitchFamily="34" charset="0"/>
              </a:rPr>
              <a:t>THAN LOW LATENCY </a:t>
            </a:r>
          </a:p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Sui Generis Lt" panose="020B0405020204020004" pitchFamily="34" charset="0"/>
              </a:rPr>
              <a:t>BLUETOOTH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4A00E87E-4DC5-B8D3-880D-FE15114A3A3B}"/>
              </a:ext>
            </a:extLst>
          </p:cNvPr>
          <p:cNvSpPr/>
          <p:nvPr/>
        </p:nvSpPr>
        <p:spPr>
          <a:xfrm>
            <a:off x="7723840" y="1417835"/>
            <a:ext cx="572191" cy="38951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  <p:bldP spid="10" grpId="0" animBg="1"/>
      <p:bldP spid="1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767927" y="5072154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8D41D-E90A-09BF-2C16-51CDE813F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85" y="5107927"/>
            <a:ext cx="1388132" cy="9649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3315010" y="437156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00B0F0"/>
                </a:solidFill>
                <a:latin typeface="Sui Generis Rg" panose="020B0605020204020004" pitchFamily="34" charset="0"/>
              </a:rPr>
              <a:t>or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>
                <a:solidFill>
                  <a:srgbClr val="00B0F0"/>
                </a:solidFill>
                <a:latin typeface="Sui Generis Rg" panose="020B0605020204020004" pitchFamily="34" charset="0"/>
              </a:rPr>
              <a:t>or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661" y="3450450"/>
            <a:ext cx="5151632" cy="36310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624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527A53-05A0-40CB-2A98-9FE10D63E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261" y="4892050"/>
            <a:ext cx="1204940" cy="1556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36AC2A-5EDB-3A74-F2D2-51E235FEE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437" y="5188256"/>
            <a:ext cx="1449296" cy="998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2041" y="899777"/>
            <a:ext cx="5151635" cy="36310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DF7813-0176-460E-465E-062DE4262249}"/>
              </a:ext>
            </a:extLst>
          </p:cNvPr>
          <p:cNvSpPr/>
          <p:nvPr/>
        </p:nvSpPr>
        <p:spPr>
          <a:xfrm>
            <a:off x="4767927" y="2132944"/>
            <a:ext cx="595035" cy="2897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742307-CEF2-A228-6EC6-E8AB64C7ED46}"/>
              </a:ext>
            </a:extLst>
          </p:cNvPr>
          <p:cNvSpPr txBox="1"/>
          <p:nvPr/>
        </p:nvSpPr>
        <p:spPr>
          <a:xfrm>
            <a:off x="3315010" y="142437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00B0F0"/>
                </a:solidFill>
                <a:latin typeface="Sui Generis Rg" panose="020B0605020204020004" pitchFamily="34" charset="0"/>
              </a:rPr>
              <a:t>or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>
                <a:solidFill>
                  <a:srgbClr val="00B0F0"/>
                </a:solidFill>
                <a:latin typeface="Sui Generis Rg" panose="020B0605020204020004" pitchFamily="34" charset="0"/>
              </a:rPr>
              <a:t>or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904452-2952-4BAD-343E-092525E5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8663" y="2207251"/>
            <a:ext cx="1388132" cy="964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3EB827-7CE5-894E-54FB-6F2401A4A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939" y="1991374"/>
            <a:ext cx="1204940" cy="15568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F7760C-1832-0436-85D6-BA3460C82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0115" y="2287580"/>
            <a:ext cx="1449296" cy="9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1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1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1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01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uiExpand="1" build="p"/>
      <p:bldP spid="3" grpId="0"/>
      <p:bldP spid="9" grpId="0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81" y="1044134"/>
            <a:ext cx="2962969" cy="20884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499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Bundle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differences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141" y="1044134"/>
            <a:ext cx="2962971" cy="2088416"/>
          </a:xfrm>
          <a:prstGeom prst="rect">
            <a:avLst/>
          </a:prstGeom>
        </p:spPr>
      </p:pic>
      <p:graphicFrame>
        <p:nvGraphicFramePr>
          <p:cNvPr id="11" name="Tableau 12">
            <a:extLst>
              <a:ext uri="{FF2B5EF4-FFF2-40B4-BE49-F238E27FC236}">
                <a16:creationId xmlns:a16="http://schemas.microsoft.com/office/drawing/2014/main" id="{69AF4D52-46E5-F99E-BB70-8CDEED991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006055"/>
              </p:ext>
            </p:extLst>
          </p:nvPr>
        </p:nvGraphicFramePr>
        <p:xfrm>
          <a:off x="1427259" y="3166056"/>
          <a:ext cx="9525662" cy="30478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3974">
                  <a:extLst>
                    <a:ext uri="{9D8B030D-6E8A-4147-A177-3AD203B41FA5}">
                      <a16:colId xmlns:a16="http://schemas.microsoft.com/office/drawing/2014/main" val="3953645073"/>
                    </a:ext>
                  </a:extLst>
                </a:gridCol>
                <a:gridCol w="3011830">
                  <a:extLst>
                    <a:ext uri="{9D8B030D-6E8A-4147-A177-3AD203B41FA5}">
                      <a16:colId xmlns:a16="http://schemas.microsoft.com/office/drawing/2014/main" val="4206254965"/>
                    </a:ext>
                  </a:extLst>
                </a:gridCol>
                <a:gridCol w="3899858">
                  <a:extLst>
                    <a:ext uri="{9D8B030D-6E8A-4147-A177-3AD203B41FA5}">
                      <a16:colId xmlns:a16="http://schemas.microsoft.com/office/drawing/2014/main" val="754831232"/>
                    </a:ext>
                  </a:extLst>
                </a:gridCol>
              </a:tblGrid>
              <a:tr h="670415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ui Generis Bk" panose="020B0505020204020004" pitchFamily="34" charset="0"/>
                        </a:rPr>
                        <a:t>                   </a:t>
                      </a:r>
                      <a:r>
                        <a:rPr lang="fr-FR" dirty="0" err="1">
                          <a:latin typeface="Sui Generis Bk" panose="020B0505020204020004" pitchFamily="34" charset="0"/>
                        </a:rPr>
                        <a:t>Models</a:t>
                      </a:r>
                      <a:r>
                        <a:rPr lang="fr-FR" dirty="0">
                          <a:latin typeface="Sui Generis Bk" panose="020B05050202040200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fr-FR" dirty="0" err="1">
                          <a:latin typeface="Sui Generis Bk" panose="020B0505020204020004" pitchFamily="34" charset="0"/>
                        </a:rPr>
                        <a:t>Features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RC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WS6 MASTER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Performances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The </a:t>
                      </a:r>
                      <a:r>
                        <a:rPr lang="fr-FR" sz="2000" dirty="0" err="1"/>
                        <a:t>same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because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they</a:t>
                      </a:r>
                      <a:r>
                        <a:rPr lang="fr-FR" sz="2000" dirty="0"/>
                        <a:t> use the </a:t>
                      </a:r>
                      <a:r>
                        <a:rPr lang="fr-FR" sz="2000" dirty="0" err="1"/>
                        <a:t>same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coils</a:t>
                      </a:r>
                      <a:r>
                        <a:rPr lang="fr-FR" sz="2000" dirty="0"/>
                        <a:t> and </a:t>
                      </a:r>
                      <a:r>
                        <a:rPr lang="fr-FR" sz="2000" dirty="0" err="1"/>
                        <a:t>same</a:t>
                      </a:r>
                      <a:r>
                        <a:rPr lang="fr-FR" sz="2000" dirty="0"/>
                        <a:t> settings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Settings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/>
                        <a:t>Exactly </a:t>
                      </a:r>
                      <a:r>
                        <a:rPr lang="en-US" sz="2000" noProof="0" dirty="0"/>
                        <a:t>the same except </a:t>
                      </a:r>
                      <a:r>
                        <a:rPr lang="en-US" sz="2000" noProof="0" dirty="0" err="1"/>
                        <a:t>Multinotch</a:t>
                      </a:r>
                      <a:endParaRPr lang="en-US" sz="20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53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ui Generis Bk" panose="020B0505020204020004" pitchFamily="34" charset="0"/>
                        </a:rPr>
                        <a:t>Different</a:t>
                      </a:r>
                      <a:r>
                        <a:rPr lang="fr-FR" b="1" dirty="0">
                          <a:latin typeface="Sui Generis Bk" panose="020B0505020204020004" pitchFamily="34" charset="0"/>
                        </a:rPr>
                        <a:t> modes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The </a:t>
                      </a:r>
                      <a:r>
                        <a:rPr lang="fr-FR" sz="2000" dirty="0" err="1"/>
                        <a:t>same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except</a:t>
                      </a:r>
                      <a:r>
                        <a:rPr lang="fr-FR" sz="2000" dirty="0"/>
                        <a:t> the X/Y Screen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8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ui Generis Bk" panose="020B0505020204020004" pitchFamily="34" charset="0"/>
                        </a:rPr>
                        <a:t>Features</a:t>
                      </a:r>
                      <a:endParaRPr lang="fr-FR" b="1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Waterproof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 </a:t>
                      </a:r>
                      <a:r>
                        <a:rPr lang="fr-FR" sz="2000" dirty="0" err="1"/>
                        <a:t>Rainproof</a:t>
                      </a:r>
                      <a:r>
                        <a:rPr lang="fr-FR" sz="2000" dirty="0"/>
                        <a:t> </a:t>
                      </a:r>
                      <a:r>
                        <a:rPr lang="fr-FR" sz="1500" dirty="0"/>
                        <a:t>(waterproof </a:t>
                      </a:r>
                      <a:r>
                        <a:rPr lang="fr-FR" sz="1500" dirty="0" err="1"/>
                        <a:t>with</a:t>
                      </a:r>
                      <a:r>
                        <a:rPr lang="fr-FR" sz="1500" dirty="0"/>
                        <a:t> DKIT-C)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3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ui Generis Bk" panose="020B0505020204020004" pitchFamily="34" charset="0"/>
                        </a:rPr>
                        <a:t>Weight</a:t>
                      </a:r>
                      <a:endParaRPr lang="fr-FR" b="1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</a:t>
                      </a:r>
                      <a:r>
                        <a:rPr lang="fr-FR" sz="2000" dirty="0" err="1"/>
                        <a:t>From</a:t>
                      </a:r>
                      <a:r>
                        <a:rPr lang="fr-FR" sz="2000" dirty="0"/>
                        <a:t> </a:t>
                      </a:r>
                      <a:r>
                        <a:rPr lang="fr-FR" sz="2000" b="1" dirty="0"/>
                        <a:t>815</a:t>
                      </a:r>
                      <a:r>
                        <a:rPr lang="fr-FR" sz="2000" dirty="0"/>
                        <a:t>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</a:t>
                      </a:r>
                      <a:r>
                        <a:rPr lang="fr-FR" sz="2000" dirty="0" err="1"/>
                        <a:t>From</a:t>
                      </a:r>
                      <a:r>
                        <a:rPr lang="fr-FR" sz="2000" dirty="0"/>
                        <a:t> </a:t>
                      </a:r>
                      <a:r>
                        <a:rPr lang="fr-FR" sz="2000" b="1" dirty="0"/>
                        <a:t>750</a:t>
                      </a:r>
                      <a:r>
                        <a:rPr lang="fr-FR" sz="2000" dirty="0"/>
                        <a:t>gr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80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</a:t>
                      </a:r>
                      <a:r>
                        <a:rPr lang="fr-FR" sz="2000" dirty="0" err="1"/>
                        <a:t>From</a:t>
                      </a:r>
                      <a:r>
                        <a:rPr lang="fr-FR" sz="2000" dirty="0"/>
                        <a:t> </a:t>
                      </a:r>
                      <a:r>
                        <a:rPr lang="fr-FR" sz="2000" b="1" dirty="0"/>
                        <a:t>1299 </a:t>
                      </a:r>
                      <a:r>
                        <a:rPr lang="fr-FR" sz="2000" dirty="0"/>
                        <a:t>€/$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 </a:t>
                      </a:r>
                      <a:r>
                        <a:rPr lang="fr-FR" sz="2000" dirty="0" err="1"/>
                        <a:t>From</a:t>
                      </a:r>
                      <a:r>
                        <a:rPr lang="fr-FR" sz="2000" dirty="0"/>
                        <a:t> </a:t>
                      </a:r>
                      <a:r>
                        <a:rPr lang="fr-FR" sz="2000" b="1" dirty="0"/>
                        <a:t>899 </a:t>
                      </a:r>
                      <a:r>
                        <a:rPr lang="fr-FR" sz="2000" dirty="0"/>
                        <a:t>€/$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808382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BCB24906-8772-6845-BB82-34DC83E48B8D}"/>
              </a:ext>
            </a:extLst>
          </p:cNvPr>
          <p:cNvSpPr txBox="1"/>
          <p:nvPr/>
        </p:nvSpPr>
        <p:spPr>
          <a:xfrm>
            <a:off x="6094290" y="5338384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6AC2EB-F590-6EB4-E0A8-22676D2E281D}"/>
              </a:ext>
            </a:extLst>
          </p:cNvPr>
          <p:cNvSpPr txBox="1"/>
          <p:nvPr/>
        </p:nvSpPr>
        <p:spPr>
          <a:xfrm>
            <a:off x="9736182" y="5338384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62A2F7-43F1-5C73-72FD-10AC9FD11071}"/>
              </a:ext>
            </a:extLst>
          </p:cNvPr>
          <p:cNvSpPr txBox="1"/>
          <p:nvPr/>
        </p:nvSpPr>
        <p:spPr>
          <a:xfrm>
            <a:off x="5763368" y="4959562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C68990-8390-F9A1-F4F7-2B1784CE93C5}"/>
              </a:ext>
            </a:extLst>
          </p:cNvPr>
          <p:cNvSpPr txBox="1"/>
          <p:nvPr/>
        </p:nvSpPr>
        <p:spPr>
          <a:xfrm>
            <a:off x="6094294" y="5743330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487857-3E25-E36D-D9D0-26F2EC7B1FD3}"/>
              </a:ext>
            </a:extLst>
          </p:cNvPr>
          <p:cNvSpPr txBox="1"/>
          <p:nvPr/>
        </p:nvSpPr>
        <p:spPr>
          <a:xfrm>
            <a:off x="9736184" y="5738980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66511D-DDCE-1532-C677-2D090C47254C}"/>
              </a:ext>
            </a:extLst>
          </p:cNvPr>
          <p:cNvSpPr txBox="1"/>
          <p:nvPr/>
        </p:nvSpPr>
        <p:spPr>
          <a:xfrm>
            <a:off x="10415451" y="4933431"/>
            <a:ext cx="67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19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5" grpId="0"/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771896" y="1219620"/>
            <a:ext cx="111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Find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below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all information about DEUS</a:t>
            </a:r>
            <a:r>
              <a:rPr lang="fr-FR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4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</a:p>
          <a:p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and  BECOME THE MASTER of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sales!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76FA4B-6DDF-5F15-746B-28805590B58D}"/>
              </a:ext>
            </a:extLst>
          </p:cNvPr>
          <p:cNvSpPr txBox="1"/>
          <p:nvPr/>
        </p:nvSpPr>
        <p:spPr>
          <a:xfrm>
            <a:off x="449036" y="2446508"/>
            <a:ext cx="1126993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website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 ( </a:t>
            </a:r>
            <a:r>
              <a:rPr lang="fr-FR" dirty="0" err="1">
                <a:solidFill>
                  <a:schemeClr val="bg1"/>
                </a:solidFill>
                <a:latin typeface="Sui Generis Rg" panose="020B0605020204020004" pitchFamily="34" charset="0"/>
              </a:rPr>
              <a:t>available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in French, English and </a:t>
            </a:r>
            <a:r>
              <a:rPr lang="fr-FR">
                <a:solidFill>
                  <a:schemeClr val="bg1"/>
                </a:solidFill>
                <a:latin typeface="Sui Generis Rg" panose="020B0605020204020004" pitchFamily="34" charset="0"/>
              </a:rPr>
              <a:t>Spanish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)</a:t>
            </a: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page</a:t>
            </a:r>
            <a:endParaRPr lang="fr-FR" sz="1400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and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accessories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…</a:t>
            </a:r>
          </a:p>
          <a:p>
            <a:endParaRPr lang="fr-FR" sz="11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 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 ( logos, </a:t>
            </a:r>
            <a:r>
              <a:rPr lang="fr-FR" dirty="0" err="1">
                <a:solidFill>
                  <a:schemeClr val="bg1"/>
                </a:solidFill>
                <a:latin typeface="Sui Generis Rg" panose="020B0605020204020004" pitchFamily="34" charset="0"/>
              </a:rPr>
              <a:t>pictures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Sui Generis Rg" panose="020B0605020204020004" pitchFamily="34" charset="0"/>
              </a:rPr>
              <a:t>presentation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, tuto… )</a:t>
            </a: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All </a:t>
            </a:r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Our Youtube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channel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sz="2200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Remote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control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662B97-B7CB-17A2-42D6-657FD12587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508187-6442-251D-CEE2-2AD15ED30E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4BC4DB-DE0F-56C1-227A-E8C9274E805F}"/>
              </a:ext>
            </a:extLst>
          </p:cNvPr>
          <p:cNvSpPr txBox="1"/>
          <p:nvPr/>
        </p:nvSpPr>
        <p:spPr>
          <a:xfrm>
            <a:off x="5403736" y="438734"/>
            <a:ext cx="60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281681-C3C9-25E5-DC8E-0F67EE08C050}"/>
              </a:ext>
            </a:extLst>
          </p:cNvPr>
          <p:cNvSpPr txBox="1"/>
          <p:nvPr/>
        </p:nvSpPr>
        <p:spPr>
          <a:xfrm>
            <a:off x="5258105" y="253446"/>
            <a:ext cx="628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BECOME THE MASTER!</a:t>
            </a:r>
          </a:p>
        </p:txBody>
      </p:sp>
    </p:spTree>
    <p:extLst>
      <p:ext uri="{BB962C8B-B14F-4D97-AF65-F5344CB8AC3E}">
        <p14:creationId xmlns:p14="http://schemas.microsoft.com/office/powerpoint/2010/main" val="1052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474</Words>
  <Application>Microsoft Office PowerPoint</Application>
  <PresentationFormat>Grand écran</PresentationFormat>
  <Paragraphs>157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Calirbi</vt:lpstr>
      <vt:lpstr>Sui Generis Bk</vt:lpstr>
      <vt:lpstr>Sui Generis Lt</vt:lpstr>
      <vt:lpstr>Sui Generis Rg</vt:lpstr>
      <vt:lpstr>Times New Roman</vt:lpstr>
      <vt:lpstr>Webdings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Phlippe COLIN</dc:creator>
  <cp:lastModifiedBy>Regis TESSEYRE</cp:lastModifiedBy>
  <cp:revision>14</cp:revision>
  <dcterms:created xsi:type="dcterms:W3CDTF">2022-10-28T14:50:27Z</dcterms:created>
  <dcterms:modified xsi:type="dcterms:W3CDTF">2022-11-14T10:52:12Z</dcterms:modified>
</cp:coreProperties>
</file>