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327" r:id="rId2"/>
    <p:sldId id="267" r:id="rId3"/>
    <p:sldId id="336" r:id="rId4"/>
    <p:sldId id="304" r:id="rId5"/>
    <p:sldId id="311" r:id="rId6"/>
    <p:sldId id="307" r:id="rId7"/>
    <p:sldId id="321" r:id="rId8"/>
    <p:sldId id="339" r:id="rId9"/>
    <p:sldId id="337" r:id="rId10"/>
    <p:sldId id="291" r:id="rId11"/>
    <p:sldId id="296" r:id="rId12"/>
    <p:sldId id="325" r:id="rId13"/>
    <p:sldId id="294" r:id="rId14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71319"/>
    <a:srgbClr val="1521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6" autoAdjust="0"/>
    <p:restoredTop sz="94660"/>
  </p:normalViewPr>
  <p:slideViewPr>
    <p:cSldViewPr snapToGrid="0" showGuides="1">
      <p:cViewPr varScale="1">
        <p:scale>
          <a:sx n="159" d="100"/>
          <a:sy n="159" d="100"/>
        </p:scale>
        <p:origin x="208" y="11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1BA655-00DC-4B64-AB10-892050857259}" type="datetimeFigureOut">
              <a:rPr lang="fr-FR" smtClean="0"/>
              <a:t>09/11/2022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0A2149-C037-4883-8F21-F65310B61A5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601404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7C17D2-97F6-442D-8E69-9D298721DAF2}" type="slidenum">
              <a:rPr lang="fr-FR" smtClean="0"/>
              <a:t>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911392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7C17D2-97F6-442D-8E69-9D298721DAF2}" type="slidenum">
              <a:rPr lang="fr-FR" smtClean="0"/>
              <a:t>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254083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7C17D2-97F6-442D-8E69-9D298721DAF2}" type="slidenum">
              <a:rPr lang="fr-FR" smtClean="0"/>
              <a:t>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546631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7C17D2-97F6-442D-8E69-9D298721DAF2}" type="slidenum">
              <a:rPr lang="fr-FR" smtClean="0"/>
              <a:t>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979449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7C17D2-97F6-442D-8E69-9D298721DAF2}" type="slidenum">
              <a:rPr lang="fr-FR" smtClean="0"/>
              <a:t>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96215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7C17D2-97F6-442D-8E69-9D298721DAF2}" type="slidenum">
              <a:rPr lang="fr-FR" smtClean="0"/>
              <a:t>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042141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7C17D2-97F6-442D-8E69-9D298721DAF2}" type="slidenum">
              <a:rPr lang="fr-FR" smtClean="0"/>
              <a:t>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588800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7C17D2-97F6-442D-8E69-9D298721DAF2}" type="slidenum">
              <a:rPr lang="fr-FR" smtClean="0"/>
              <a:t>13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420439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640F24C-9AF2-EA70-F56B-70B37E8BF0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0D96410-53DE-EA39-2E22-F54E6B47FB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B94D86F-020D-0DDA-0129-23E505257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62F38-2431-486C-BBE2-11F0D628DC82}" type="datetimeFigureOut">
              <a:rPr lang="fr-FR" smtClean="0"/>
              <a:t>09/11/2022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89194F9-3848-CA5A-04FE-524D95145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0B65AEE-703B-E364-1475-332EFFF895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F3A9E-1E90-4093-ACE9-A879B8AA201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762593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9EFB524-7FC6-AF5C-1F26-3A9AD1D113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0EC0DE0-7094-01A1-5FB2-CAAFAAB010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8780A9C-2239-F7CB-5BAE-5E9D37F6B9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62F38-2431-486C-BBE2-11F0D628DC82}" type="datetimeFigureOut">
              <a:rPr lang="fr-FR" smtClean="0"/>
              <a:t>09/11/2022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8B7D93E-679F-148B-1025-6B0DD22B0B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C3D037E-59B9-11CB-EB75-865114FDB0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F3A9E-1E90-4093-ACE9-A879B8AA201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28286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3E90EEC9-71E3-4969-7501-F36845098AC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1D2A5CD2-5553-7BC6-9282-59B2C1C545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473A511-6219-6DA4-EE93-F2252AD989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62F38-2431-486C-BBE2-11F0D628DC82}" type="datetimeFigureOut">
              <a:rPr lang="fr-FR" smtClean="0"/>
              <a:t>09/11/2022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46329CF-4604-48CF-8A27-35ADA10E7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CB5D2B2-2CA0-EAB1-0E6A-3E1105229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F3A9E-1E90-4093-ACE9-A879B8AA201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971145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C474C3F-6FBE-B67B-BD51-73893E803E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6132C08-087E-507A-E6D2-68465619E1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428DBE0-3746-F7A7-EFFB-6B1D261B83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62F38-2431-486C-BBE2-11F0D628DC82}" type="datetimeFigureOut">
              <a:rPr lang="fr-FR" smtClean="0"/>
              <a:t>09/11/2022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755B92C-4C70-2F1A-3AA4-FE10611E8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C1A17B5-ADC5-77ED-A146-E5E093940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F3A9E-1E90-4093-ACE9-A879B8AA201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675588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81C4005-4E07-B8B0-859B-8AE273673C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7759ECB-8242-E0FE-87A0-250E923232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5C27DBF-FC4D-5C18-399F-E530882AA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62F38-2431-486C-BBE2-11F0D628DC82}" type="datetimeFigureOut">
              <a:rPr lang="fr-FR" smtClean="0"/>
              <a:t>09/11/2022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CFAFF27-E28A-C393-EDBB-40F054105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7010879-4716-88B2-4C53-1A7EAD5B6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F3A9E-1E90-4093-ACE9-A879B8AA201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121347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4D311D2-29D8-C93A-80DC-87BC170286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64C43CC-3089-BDE6-8A01-8F7DEA3E5B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FCDC4A0-0C0C-33BF-04BB-70EFCDD424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9D618DA-BC74-5BA2-F1F3-ACE1C7FDA8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62F38-2431-486C-BBE2-11F0D628DC82}" type="datetimeFigureOut">
              <a:rPr lang="fr-FR" smtClean="0"/>
              <a:t>09/11/2022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105DB29-550B-9CF3-F82D-F0001760CC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E189102-7493-06FE-51DE-0A0A0D00F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F3A9E-1E90-4093-ACE9-A879B8AA201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056592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CCCE561-93CB-BAE4-6B7D-787EE17615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74A5CCB-6E01-B650-FF61-0BFE4412D8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FA117BF-9199-E722-2F8E-29730E25A9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6FECCFA-09D0-2B73-B780-7B93481E24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1E9EEBD2-D1EB-16A3-516C-21C4EDD0EB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46BB9DA9-7605-218B-CBB0-48CA2D18B2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62F38-2431-486C-BBE2-11F0D628DC82}" type="datetimeFigureOut">
              <a:rPr lang="fr-FR" smtClean="0"/>
              <a:t>09/11/2022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841233F8-E685-C60B-1AFA-505897F6C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46AFB55C-0839-90F7-1A39-C82295A4C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F3A9E-1E90-4093-ACE9-A879B8AA201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42782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E5FCCD-51AB-D251-F205-98580E87BC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F57CDA1-4FD6-3E98-6B46-6445671DFD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62F38-2431-486C-BBE2-11F0D628DC82}" type="datetimeFigureOut">
              <a:rPr lang="fr-FR" smtClean="0"/>
              <a:t>09/11/2022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979B1CE-1444-A51F-D4A8-B115816771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93E754C-AD50-3C54-0AD3-9D28234A8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F3A9E-1E90-4093-ACE9-A879B8AA201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576590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4F488561-2FDC-BD94-9C12-AB10E59C3D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62F38-2431-486C-BBE2-11F0D628DC82}" type="datetimeFigureOut">
              <a:rPr lang="fr-FR" smtClean="0"/>
              <a:t>09/11/2022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BC85EB6F-C4F7-878C-7D33-97C7BA05F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7F67189-BDC5-B2E5-5ADF-24DA89DEE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F3A9E-1E90-4093-ACE9-A879B8AA201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75438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5B234CB-EE47-44AB-A7BD-0E36FAFA4E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DFDE40C-529A-D19F-7321-FD5088B868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E50C040-2BC8-1AAD-9989-BAB23F77DA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70E6B4C-DACE-88E4-AB5C-744A5D025F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62F38-2431-486C-BBE2-11F0D628DC82}" type="datetimeFigureOut">
              <a:rPr lang="fr-FR" smtClean="0"/>
              <a:t>09/11/2022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92A6BF0-E6CD-8B50-0464-F9201BB50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DF47005-8A48-C18D-0E0E-D7F2E0950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F3A9E-1E90-4093-ACE9-A879B8AA201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545298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47A07C9-5CFD-CDA3-7C47-20974FD1E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FE80DF56-23AD-A999-E258-1EA01BA3847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6326E02-2214-914F-E85F-C3462BEF47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ACF755C-84FB-F638-6D40-38329954EE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62F38-2431-486C-BBE2-11F0D628DC82}" type="datetimeFigureOut">
              <a:rPr lang="fr-FR" smtClean="0"/>
              <a:t>09/11/2022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B0FB627-6E20-FFB6-4B67-8BA158393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DEB00D3-BF7C-CA63-BC37-E24DE4180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F3A9E-1E90-4093-ACE9-A879B8AA201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202235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98DF4069-2C80-B2D5-4DCE-759E9AE45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DB2D053-0C58-99BF-A47D-67590E0BD3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C85E5B9-F3A5-C4B6-5A8B-2AAD3C784D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262F38-2431-486C-BBE2-11F0D628DC82}" type="datetimeFigureOut">
              <a:rPr lang="fr-FR" smtClean="0"/>
              <a:t>09/11/2022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5041843-AAD8-8F40-B4F0-D419028D79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80941AE-2F0D-C92C-2C06-B87B2C81F5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7F3A9E-1E90-4093-ACE9-A879B8AA201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9261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emf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xpmetaldetectors.com/uploads/files/document/xp-wireless-compatibility-copie-fr-compressed_140.pdf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mailto:p.colin@xpmetaldetectors.com" TargetMode="External"/><Relationship Id="rId7" Type="http://schemas.openxmlformats.org/officeDocument/2006/relationships/image" Target="../media/image40.jpg"/><Relationship Id="rId2" Type="http://schemas.openxmlformats.org/officeDocument/2006/relationships/hyperlink" Target="mailto:Sav2@xpmetaldetectors.com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openxmlformats.org/officeDocument/2006/relationships/hyperlink" Target="mailto:r.tesseyre@xpmetaldetectors.com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g"/><Relationship Id="rId7" Type="http://schemas.openxmlformats.org/officeDocument/2006/relationships/image" Target="../media/image7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emf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emf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6.emf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emf"/><Relationship Id="rId4" Type="http://schemas.openxmlformats.org/officeDocument/2006/relationships/image" Target="../media/image7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emf"/><Relationship Id="rId4" Type="http://schemas.openxmlformats.org/officeDocument/2006/relationships/image" Target="../media/image7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6.emf"/><Relationship Id="rId3" Type="http://schemas.openxmlformats.org/officeDocument/2006/relationships/image" Target="../media/image24.jpg"/><Relationship Id="rId7" Type="http://schemas.microsoft.com/office/2007/relationships/hdphoto" Target="../media/hdphoto2.wdp"/><Relationship Id="rId12" Type="http://schemas.openxmlformats.org/officeDocument/2006/relationships/image" Target="../media/image7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0" Type="http://schemas.openxmlformats.org/officeDocument/2006/relationships/image" Target="../media/image28.png"/><Relationship Id="rId4" Type="http://schemas.openxmlformats.org/officeDocument/2006/relationships/image" Target="../media/image25.png"/><Relationship Id="rId9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9.png"/><Relationship Id="rId7" Type="http://schemas.openxmlformats.org/officeDocument/2006/relationships/image" Target="../media/image6.emf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emf"/><Relationship Id="rId11" Type="http://schemas.microsoft.com/office/2007/relationships/hdphoto" Target="../media/hdphoto1.wdp"/><Relationship Id="rId5" Type="http://schemas.openxmlformats.org/officeDocument/2006/relationships/image" Target="../media/image23.png"/><Relationship Id="rId10" Type="http://schemas.openxmlformats.org/officeDocument/2006/relationships/image" Target="../media/image31.png"/><Relationship Id="rId4" Type="http://schemas.microsoft.com/office/2007/relationships/hdphoto" Target="../media/hdphoto4.wdp"/><Relationship Id="rId9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6.emf"/><Relationship Id="rId4" Type="http://schemas.openxmlformats.org/officeDocument/2006/relationships/image" Target="../media/image7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user/xpmetaldetector/videos" TargetMode="External"/><Relationship Id="rId13" Type="http://schemas.openxmlformats.org/officeDocument/2006/relationships/image" Target="../media/image6.emf"/><Relationship Id="rId3" Type="http://schemas.openxmlformats.org/officeDocument/2006/relationships/hyperlink" Target="https://www.xpmetaldetectors.com/fr/gamme/detecteurs-ws6-master.php" TargetMode="External"/><Relationship Id="rId7" Type="http://schemas.openxmlformats.org/officeDocument/2006/relationships/hyperlink" Target="https://www.youtube.com/channel/UCEFXsjdVaUFP3oy75QdUh3w" TargetMode="External"/><Relationship Id="rId12" Type="http://schemas.openxmlformats.org/officeDocument/2006/relationships/image" Target="../media/image7.emf"/><Relationship Id="rId2" Type="http://schemas.openxmlformats.org/officeDocument/2006/relationships/hyperlink" Target="https://www.xpmetaldetectors.com/fr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xpmetaldetectors.com/telechargement/" TargetMode="External"/><Relationship Id="rId11" Type="http://schemas.openxmlformats.org/officeDocument/2006/relationships/hyperlink" Target="https://www.youtube.com/watch?v=NL0w6GBEjK0&amp;t" TargetMode="External"/><Relationship Id="rId5" Type="http://schemas.openxmlformats.org/officeDocument/2006/relationships/hyperlink" Target="https://www.xpmetaldetectors.com/telechargement/WS6MASTER/" TargetMode="External"/><Relationship Id="rId10" Type="http://schemas.openxmlformats.org/officeDocument/2006/relationships/hyperlink" Target="https://www.youtube.com/watch?v=9j5C2DVvOxM&amp;t" TargetMode="External"/><Relationship Id="rId4" Type="http://schemas.openxmlformats.org/officeDocument/2006/relationships/hyperlink" Target="https://www.xpmetaldetectors.com/fr/produits/accessoires.php" TargetMode="External"/><Relationship Id="rId9" Type="http://schemas.openxmlformats.org/officeDocument/2006/relationships/hyperlink" Target="https://www.youtube.com/watch?v=27N9_3h4ZDk&amp;t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FF49620C-207D-E6ED-03A4-B6A79CAC0468}"/>
              </a:ext>
            </a:extLst>
          </p:cNvPr>
          <p:cNvSpPr txBox="1"/>
          <p:nvPr/>
        </p:nvSpPr>
        <p:spPr>
          <a:xfrm>
            <a:off x="2986848" y="2646704"/>
            <a:ext cx="6218304" cy="3323987"/>
          </a:xfrm>
          <a:prstGeom prst="rect">
            <a:avLst/>
          </a:prstGeom>
          <a:solidFill>
            <a:srgbClr val="15210D">
              <a:alpha val="81961"/>
            </a:srgbClr>
          </a:solidFill>
        </p:spPr>
        <p:txBody>
          <a:bodyPr wrap="square" rtlCol="0">
            <a:spAutoFit/>
          </a:bodyPr>
          <a:lstStyle/>
          <a:p>
            <a:pPr lvl="2"/>
            <a:endParaRPr lang="fr-FR" sz="2200" dirty="0">
              <a:solidFill>
                <a:schemeClr val="bg1"/>
              </a:solidFill>
              <a:latin typeface="Sui Generis Rg" panose="020B0605020204020004" pitchFamily="34" charset="0"/>
            </a:endParaRPr>
          </a:p>
          <a:p>
            <a:pPr lvl="2"/>
            <a:r>
              <a:rPr lang="fr-FR" sz="600">
                <a:solidFill>
                  <a:schemeClr val="bg1"/>
                </a:solidFill>
                <a:latin typeface="Sui Generis Rg" panose="020B0605020204020004" pitchFamily="34" charset="0"/>
              </a:rPr>
              <a:t>                                         </a:t>
            </a:r>
            <a:r>
              <a:rPr lang="fr-FR" sz="3000">
                <a:solidFill>
                  <a:schemeClr val="bg1"/>
                </a:solidFill>
                <a:latin typeface="Sui Generis Rg" panose="020B0605020204020004" pitchFamily="34" charset="0"/>
              </a:rPr>
              <a:t>SOMMAIRE</a:t>
            </a:r>
            <a:endParaRPr lang="fr-FR" sz="3000" dirty="0">
              <a:solidFill>
                <a:schemeClr val="bg1"/>
              </a:solidFill>
              <a:latin typeface="Sui Generis Rg" panose="020B0605020204020004" pitchFamily="34" charset="0"/>
            </a:endParaRPr>
          </a:p>
          <a:p>
            <a:pPr lvl="2"/>
            <a:endParaRPr lang="fr-FR" sz="2200" dirty="0">
              <a:solidFill>
                <a:schemeClr val="bg1"/>
              </a:solidFill>
              <a:latin typeface="Sui Generis Rg" panose="020B0605020204020004" pitchFamily="34" charset="0"/>
            </a:endParaRPr>
          </a:p>
          <a:p>
            <a:pPr marL="1371600" lvl="2" indent="-457200">
              <a:buFont typeface="Wingdings" panose="05000000000000000000" pitchFamily="2" charset="2"/>
              <a:buChar char="Ø"/>
            </a:pPr>
            <a:r>
              <a:rPr lang="fr-FR" sz="2200" dirty="0">
                <a:solidFill>
                  <a:schemeClr val="bg1"/>
                </a:solidFill>
                <a:latin typeface="Sui Generis Rg" panose="020B0605020204020004" pitchFamily="34" charset="0"/>
              </a:rPr>
              <a:t>Points clés du DEUS II</a:t>
            </a:r>
          </a:p>
          <a:p>
            <a:pPr marL="1371600" lvl="2" indent="-457200">
              <a:buFont typeface="Wingdings" panose="05000000000000000000" pitchFamily="2" charset="2"/>
              <a:buChar char="Ø"/>
            </a:pPr>
            <a:r>
              <a:rPr lang="fr-FR" sz="2200" dirty="0">
                <a:solidFill>
                  <a:schemeClr val="bg1"/>
                </a:solidFill>
                <a:latin typeface="Sui Generis Rg" panose="020B0605020204020004" pitchFamily="34" charset="0"/>
              </a:rPr>
              <a:t>DEUS II WS6 MASTER</a:t>
            </a:r>
          </a:p>
          <a:p>
            <a:pPr marL="1371600" lvl="2" indent="-457200">
              <a:buFont typeface="Wingdings" panose="05000000000000000000" pitchFamily="2" charset="2"/>
              <a:buChar char="Ø"/>
            </a:pPr>
            <a:r>
              <a:rPr lang="fr-FR" sz="2200" dirty="0">
                <a:solidFill>
                  <a:schemeClr val="bg1"/>
                </a:solidFill>
                <a:latin typeface="Sui Generis Rg" panose="020B0605020204020004" pitchFamily="34" charset="0"/>
              </a:rPr>
              <a:t>Gamme DEUS II</a:t>
            </a:r>
          </a:p>
          <a:p>
            <a:pPr marL="1371600" lvl="2" indent="-457200">
              <a:buFont typeface="Wingdings" panose="05000000000000000000" pitchFamily="2" charset="2"/>
              <a:buChar char="Ø"/>
            </a:pPr>
            <a:r>
              <a:rPr lang="fr-FR" sz="2200" dirty="0">
                <a:solidFill>
                  <a:schemeClr val="bg1"/>
                </a:solidFill>
                <a:latin typeface="Sui Generis Rg" panose="020B0605020204020004" pitchFamily="34" charset="0"/>
              </a:rPr>
              <a:t>Gamme DEUS / ORX</a:t>
            </a:r>
          </a:p>
          <a:p>
            <a:pPr marL="1371600" lvl="2" indent="-457200">
              <a:buFont typeface="Wingdings" panose="05000000000000000000" pitchFamily="2" charset="2"/>
              <a:buChar char="Ø"/>
            </a:pPr>
            <a:r>
              <a:rPr lang="fr-FR" sz="2200" dirty="0">
                <a:solidFill>
                  <a:schemeClr val="bg1"/>
                </a:solidFill>
                <a:latin typeface="Sui Generis Rg" panose="020B0605020204020004" pitchFamily="34" charset="0"/>
              </a:rPr>
              <a:t>Questions &amp; réponses</a:t>
            </a:r>
          </a:p>
          <a:p>
            <a:pPr marL="1371600" lvl="2" indent="-457200">
              <a:buFont typeface="Wingdings" panose="05000000000000000000" pitchFamily="2" charset="2"/>
              <a:buChar char="Ø"/>
            </a:pPr>
            <a:endParaRPr lang="fr-FR" sz="2600" dirty="0">
              <a:solidFill>
                <a:schemeClr val="bg1"/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4C962CED-3D8D-B283-E2F8-FC2BAA7F3661}"/>
              </a:ext>
            </a:extLst>
          </p:cNvPr>
          <p:cNvSpPr txBox="1"/>
          <p:nvPr/>
        </p:nvSpPr>
        <p:spPr>
          <a:xfrm>
            <a:off x="0" y="770762"/>
            <a:ext cx="1219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000" cap="non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i Generis Rg" panose="020B0605020204020004" pitchFamily="34" charset="0"/>
              </a:rPr>
              <a:t>MASTER CLASS</a:t>
            </a:r>
          </a:p>
          <a:p>
            <a:pPr algn="ctr"/>
            <a:r>
              <a:rPr lang="fr-FR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i Generis Rg" panose="020B0605020204020004" pitchFamily="34" charset="0"/>
              </a:rPr>
              <a:t>09/11/2022</a:t>
            </a:r>
            <a:endParaRPr lang="fr-FR" sz="2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28C33BF-3467-8B92-430B-408AC9D793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921" t="31606" r="36284" b="35250"/>
          <a:stretch/>
        </p:blipFill>
        <p:spPr>
          <a:xfrm>
            <a:off x="33780" y="-206508"/>
            <a:ext cx="2410377" cy="2010141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57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59639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13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re 1">
            <a:extLst>
              <a:ext uri="{FF2B5EF4-FFF2-40B4-BE49-F238E27FC236}">
                <a16:creationId xmlns:a16="http://schemas.microsoft.com/office/drawing/2014/main" id="{6F076249-476B-40C5-8521-8F96594D4053}"/>
              </a:ext>
            </a:extLst>
          </p:cNvPr>
          <p:cNvSpPr txBox="1">
            <a:spLocks/>
          </p:cNvSpPr>
          <p:nvPr/>
        </p:nvSpPr>
        <p:spPr>
          <a:xfrm>
            <a:off x="640827" y="5488634"/>
            <a:ext cx="10481773" cy="14008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fr-FR" cap="none" dirty="0">
              <a:solidFill>
                <a:srgbClr val="FFFEFF"/>
              </a:solidFill>
              <a:latin typeface="Sui Generis Rg" panose="020B0605020204020004" pitchFamily="34" charset="0"/>
            </a:endParaRPr>
          </a:p>
        </p:txBody>
      </p:sp>
      <p:sp>
        <p:nvSpPr>
          <p:cNvPr id="19" name="Titre 1">
            <a:extLst>
              <a:ext uri="{FF2B5EF4-FFF2-40B4-BE49-F238E27FC236}">
                <a16:creationId xmlns:a16="http://schemas.microsoft.com/office/drawing/2014/main" id="{E52319C3-A1FF-4A97-A7B5-DD20FF44E2D3}"/>
              </a:ext>
            </a:extLst>
          </p:cNvPr>
          <p:cNvSpPr txBox="1">
            <a:spLocks/>
          </p:cNvSpPr>
          <p:nvPr/>
        </p:nvSpPr>
        <p:spPr>
          <a:xfrm>
            <a:off x="752892" y="1005840"/>
            <a:ext cx="8020268" cy="569775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400" cap="none" dirty="0">
                <a:latin typeface="Sui Generis Rg" panose="020B0605020204020004" pitchFamily="34" charset="0"/>
              </a:rPr>
              <a:t>DEUS-22X35RC</a:t>
            </a:r>
          </a:p>
          <a:p>
            <a:r>
              <a:rPr lang="en-US" sz="2400" cap="none" dirty="0">
                <a:latin typeface="Sui Generis Rg" panose="020B0605020204020004" pitchFamily="34" charset="0"/>
              </a:rPr>
              <a:t>DEUS-28X35RC</a:t>
            </a:r>
          </a:p>
          <a:p>
            <a:r>
              <a:rPr lang="en-US" sz="2400" cap="none" dirty="0">
                <a:latin typeface="Sui Generis Rg" panose="020B0605020204020004" pitchFamily="34" charset="0"/>
              </a:rPr>
              <a:t>DEUS-22X35WS4  </a:t>
            </a:r>
            <a:r>
              <a:rPr lang="en-US" sz="2400" cap="none" dirty="0">
                <a:solidFill>
                  <a:srgbClr val="FF0000"/>
                </a:solidFill>
                <a:latin typeface="Sui Generis Rg" panose="020B0605020204020004" pitchFamily="34" charset="0"/>
              </a:rPr>
              <a:t>*** Nouveau</a:t>
            </a:r>
          </a:p>
          <a:p>
            <a:r>
              <a:rPr lang="en-US" sz="2400" cap="none" dirty="0">
                <a:latin typeface="Sui Generis Rg" panose="020B0605020204020004" pitchFamily="34" charset="0"/>
              </a:rPr>
              <a:t>DEUS-28X35WS4  </a:t>
            </a:r>
            <a:r>
              <a:rPr lang="en-US" sz="2400" cap="none" dirty="0">
                <a:solidFill>
                  <a:srgbClr val="FF0000"/>
                </a:solidFill>
                <a:latin typeface="Sui Generis Rg" panose="020B0605020204020004" pitchFamily="34" charset="0"/>
              </a:rPr>
              <a:t>*** Nouveau</a:t>
            </a:r>
            <a:endParaRPr lang="en-US" sz="2400" cap="none" dirty="0">
              <a:latin typeface="Sui Generis Rg" panose="020B0605020204020004" pitchFamily="34" charset="0"/>
            </a:endParaRPr>
          </a:p>
          <a:p>
            <a:r>
              <a:rPr lang="en-US" sz="2400" cap="none" dirty="0">
                <a:latin typeface="Sui Generis Rg" panose="020B0605020204020004" pitchFamily="34" charset="0"/>
                <a:sym typeface="Wingdings" panose="05000000000000000000" pitchFamily="2" charset="2"/>
              </a:rPr>
              <a:t>  </a:t>
            </a:r>
            <a:r>
              <a:rPr lang="en-US" sz="2400" cap="none" dirty="0" err="1">
                <a:latin typeface="Sui Generis Rg" panose="020B0605020204020004" pitchFamily="34" charset="0"/>
              </a:rPr>
              <a:t>Ajouter</a:t>
            </a:r>
            <a:r>
              <a:rPr lang="en-US" sz="2400" cap="none" dirty="0">
                <a:latin typeface="Sui Generis Rg" panose="020B0605020204020004" pitchFamily="34" charset="0"/>
              </a:rPr>
              <a:t> WS</a:t>
            </a:r>
            <a:r>
              <a:rPr lang="en-US" sz="2400" cap="none" dirty="0">
                <a:solidFill>
                  <a:srgbClr val="FF0000"/>
                </a:solidFill>
                <a:latin typeface="Sui Generis Rg" panose="020B0605020204020004" pitchFamily="34" charset="0"/>
              </a:rPr>
              <a:t>AUDIO </a:t>
            </a:r>
            <a:r>
              <a:rPr lang="en-US" sz="2400" cap="none" dirty="0">
                <a:latin typeface="Sui Generis Rg" panose="020B0605020204020004" pitchFamily="34" charset="0"/>
              </a:rPr>
              <a:t>(V6), WS</a:t>
            </a:r>
            <a:r>
              <a:rPr lang="en-US" sz="2400" cap="none" dirty="0">
                <a:solidFill>
                  <a:srgbClr val="FF0000"/>
                </a:solidFill>
                <a:latin typeface="Sui Generis Rg" panose="020B0605020204020004" pitchFamily="34" charset="0"/>
              </a:rPr>
              <a:t>4</a:t>
            </a:r>
            <a:r>
              <a:rPr lang="en-US" sz="2400" cap="none" dirty="0">
                <a:latin typeface="Sui Generis Rg" panose="020B0605020204020004" pitchFamily="34" charset="0"/>
              </a:rPr>
              <a:t> or WS</a:t>
            </a:r>
            <a:r>
              <a:rPr lang="en-US" sz="2400" cap="none" dirty="0">
                <a:solidFill>
                  <a:srgbClr val="FF0000"/>
                </a:solidFill>
                <a:latin typeface="Sui Generis Rg" panose="020B0605020204020004" pitchFamily="34" charset="0"/>
              </a:rPr>
              <a:t>5</a:t>
            </a:r>
            <a:endParaRPr lang="en-US" sz="2400" cap="none" dirty="0">
              <a:latin typeface="Sui Generis Rg" panose="020B06050202040200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 cap="none" dirty="0">
              <a:latin typeface="Sui Generis Rg" panose="020B06050202040200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cap="none" dirty="0">
              <a:latin typeface="Sui Generis Rg" panose="020B06050202040200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cap="none" dirty="0">
              <a:latin typeface="Sui Generis Rg" panose="020B06050202040200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cap="none" dirty="0">
              <a:latin typeface="Sui Generis Rg" panose="020B0605020204020004" pitchFamily="34" charset="0"/>
            </a:endParaRPr>
          </a:p>
          <a:p>
            <a:r>
              <a:rPr lang="en-US" sz="2400" cap="none" dirty="0">
                <a:latin typeface="Sui Generis Rg" panose="020B0605020204020004" pitchFamily="34" charset="0"/>
              </a:rPr>
              <a:t>ORX-22X35RC</a:t>
            </a:r>
          </a:p>
          <a:p>
            <a:r>
              <a:rPr lang="en-US" sz="2400" cap="none" dirty="0">
                <a:latin typeface="Sui Generis Rg" panose="020B0605020204020004" pitchFamily="34" charset="0"/>
              </a:rPr>
              <a:t>ORX-28X35RC</a:t>
            </a:r>
          </a:p>
          <a:p>
            <a:r>
              <a:rPr lang="en-US" sz="2400" cap="none" dirty="0">
                <a:latin typeface="Sui Generis Rg" panose="020B0605020204020004" pitchFamily="34" charset="0"/>
              </a:rPr>
              <a:t>ORX-22HFRC</a:t>
            </a:r>
          </a:p>
          <a:p>
            <a:r>
              <a:rPr lang="en-US" sz="2400" cap="none" dirty="0">
                <a:latin typeface="Sui Generis Rg" panose="020B0605020204020004" pitchFamily="34" charset="0"/>
              </a:rPr>
              <a:t>ORX-ELLRC</a:t>
            </a:r>
          </a:p>
          <a:p>
            <a:r>
              <a:rPr lang="en-US" sz="2400" cap="none" dirty="0">
                <a:latin typeface="Sui Generis Rg" panose="020B0605020204020004" pitchFamily="34" charset="0"/>
                <a:sym typeface="Wingdings" panose="05000000000000000000" pitchFamily="2" charset="2"/>
              </a:rPr>
              <a:t> </a:t>
            </a:r>
            <a:r>
              <a:rPr lang="en-US" sz="2400" cap="none" dirty="0" err="1">
                <a:latin typeface="Sui Generis Rg" panose="020B0605020204020004" pitchFamily="34" charset="0"/>
              </a:rPr>
              <a:t>Ajouter</a:t>
            </a:r>
            <a:r>
              <a:rPr lang="en-US" sz="2400" cap="none" dirty="0">
                <a:latin typeface="Sui Generis Rg" panose="020B0605020204020004" pitchFamily="34" charset="0"/>
              </a:rPr>
              <a:t> WS</a:t>
            </a:r>
            <a:r>
              <a:rPr lang="en-US" sz="2400" cap="none" dirty="0">
                <a:solidFill>
                  <a:srgbClr val="FF0000"/>
                </a:solidFill>
                <a:latin typeface="Sui Generis Rg" panose="020B0605020204020004" pitchFamily="34" charset="0"/>
              </a:rPr>
              <a:t>AUDIO</a:t>
            </a:r>
            <a:endParaRPr lang="en-US" sz="2400" cap="none" dirty="0">
              <a:latin typeface="Sui Generis Rg" panose="020B0605020204020004" pitchFamily="34" charset="0"/>
            </a:endParaRPr>
          </a:p>
        </p:txBody>
      </p:sp>
      <p:pic>
        <p:nvPicPr>
          <p:cNvPr id="20" name="Espace réservé du contenu 10">
            <a:extLst>
              <a:ext uri="{FF2B5EF4-FFF2-40B4-BE49-F238E27FC236}">
                <a16:creationId xmlns:a16="http://schemas.microsoft.com/office/drawing/2014/main" id="{E0AD418F-EBD8-4050-AD2C-2C39ED6ED3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11267" y="1107141"/>
            <a:ext cx="6041481" cy="2056429"/>
          </a:xfrm>
          <a:prstGeom prst="rect">
            <a:avLst/>
          </a:prstGeom>
          <a:effectLst>
            <a:glow>
              <a:schemeClr val="bg1">
                <a:alpha val="40000"/>
              </a:schemeClr>
            </a:glow>
          </a:effectLst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4DD095A9-5BF8-43F9-9C32-CA7755CE71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5871" y="4258042"/>
            <a:ext cx="6344780" cy="2219902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BD548924-62CC-4B45-BE85-28147455E0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8960" y="972242"/>
            <a:ext cx="1693810" cy="479859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AEF6BC3F-A02C-45C2-A8C9-7E06B61A46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6080" y="4123676"/>
            <a:ext cx="1834218" cy="669488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DD467F21-CF84-DFBB-F860-C68EFCB5B5D1}"/>
              </a:ext>
            </a:extLst>
          </p:cNvPr>
          <p:cNvSpPr txBox="1"/>
          <p:nvPr/>
        </p:nvSpPr>
        <p:spPr>
          <a:xfrm>
            <a:off x="2463382" y="149322"/>
            <a:ext cx="9701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>
                <a:solidFill>
                  <a:schemeClr val="bg1"/>
                </a:solidFill>
                <a:latin typeface="Sui Generis Rg" panose="020B0605020204020004" pitchFamily="34" charset="0"/>
              </a:rPr>
              <a:t>  et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0DC503D-64E7-18F7-BE17-43B57B73CA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916" y="50800"/>
            <a:ext cx="2012793" cy="57022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8DAC041-CCBA-64ED-A0A3-7473CD13B8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68474" y="3691"/>
            <a:ext cx="2014784" cy="735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001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601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802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003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1"/>
                            </p:stCondLst>
                            <p:childTnLst>
                              <p:par>
                                <p:cTn id="57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002"/>
                            </p:stCondLst>
                            <p:childTnLst>
                              <p:par>
                                <p:cTn id="60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903"/>
                            </p:stCondLst>
                            <p:childTnLst>
                              <p:par>
                                <p:cTn id="63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704"/>
                            </p:stCondLst>
                            <p:childTnLst>
                              <p:par>
                                <p:cTn id="66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13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8A5B69AC-9A28-B267-49FB-73758A2C2B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404" y="0"/>
            <a:ext cx="9871542" cy="6858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813BCEF-957D-315F-420B-81EF89B574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0446" y="2902225"/>
            <a:ext cx="325526" cy="33788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9FA415F5-1355-EC56-C4D2-98B9567448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0446" y="3766267"/>
            <a:ext cx="325526" cy="337888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AE22A459-DCEE-8903-6F4D-F57DFC4D8E04}"/>
              </a:ext>
            </a:extLst>
          </p:cNvPr>
          <p:cNvSpPr txBox="1"/>
          <p:nvPr/>
        </p:nvSpPr>
        <p:spPr>
          <a:xfrm>
            <a:off x="11182350" y="337401"/>
            <a:ext cx="18630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B0F0"/>
                </a:solidFill>
                <a:latin typeface="Sui Generis Rg" panose="020B06050202040200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Lien</a:t>
            </a:r>
            <a:endParaRPr lang="fr-FR" dirty="0">
              <a:solidFill>
                <a:schemeClr val="bg1"/>
              </a:solidFill>
              <a:latin typeface="Sui Generis Rg" panose="020B0605020204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961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13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ZoneTexte 32">
            <a:extLst>
              <a:ext uri="{FF2B5EF4-FFF2-40B4-BE49-F238E27FC236}">
                <a16:creationId xmlns:a16="http://schemas.microsoft.com/office/drawing/2014/main" id="{71E1407F-B686-5CB6-4E98-3CC94AF9E5F7}"/>
              </a:ext>
            </a:extLst>
          </p:cNvPr>
          <p:cNvSpPr txBox="1"/>
          <p:nvPr/>
        </p:nvSpPr>
        <p:spPr>
          <a:xfrm>
            <a:off x="1205092" y="5996809"/>
            <a:ext cx="44346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  <a:latin typeface="Sui Generis Rg" panose="020B0605020204020004" pitchFamily="34" charset="0"/>
              </a:rPr>
              <a:t>Jean – SAV</a:t>
            </a:r>
          </a:p>
          <a:p>
            <a:pPr algn="ctr"/>
            <a:r>
              <a:rPr lang="fr-FR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Sav2@xpmetaldetectors.com</a:t>
            </a:r>
            <a:endParaRPr lang="fr-FR" dirty="0">
              <a:solidFill>
                <a:srgbClr val="00B0F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fr-FR" dirty="0">
              <a:solidFill>
                <a:srgbClr val="00B0F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CD39258E-18A6-3BFE-4A83-BC4EC4227DC5}"/>
              </a:ext>
            </a:extLst>
          </p:cNvPr>
          <p:cNvSpPr txBox="1"/>
          <p:nvPr/>
        </p:nvSpPr>
        <p:spPr>
          <a:xfrm>
            <a:off x="6360257" y="5985890"/>
            <a:ext cx="44346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  <a:latin typeface="Sui Generis Rg" panose="020B0605020204020004" pitchFamily="34" charset="0"/>
              </a:rPr>
              <a:t>Philippe – Directeur commercial</a:t>
            </a:r>
          </a:p>
          <a:p>
            <a:pPr algn="ctr"/>
            <a:r>
              <a:rPr lang="fr-FR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p.colin@xpmetaldetectors.com</a:t>
            </a:r>
            <a:endParaRPr lang="fr-FR" dirty="0">
              <a:solidFill>
                <a:srgbClr val="00B0F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fr-FR" dirty="0">
              <a:solidFill>
                <a:srgbClr val="00B0F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fr-FR" dirty="0">
              <a:solidFill>
                <a:srgbClr val="00B0F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E67FF720-F5A2-EAAA-7040-08CA044694CC}"/>
              </a:ext>
            </a:extLst>
          </p:cNvPr>
          <p:cNvSpPr txBox="1"/>
          <p:nvPr/>
        </p:nvSpPr>
        <p:spPr>
          <a:xfrm>
            <a:off x="6274531" y="2842640"/>
            <a:ext cx="45885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  <a:latin typeface="Sui Generis Rg" panose="020B0605020204020004" pitchFamily="34" charset="0"/>
              </a:rPr>
              <a:t>Regis – Responsable Marketing</a:t>
            </a:r>
          </a:p>
          <a:p>
            <a:pPr algn="ctr"/>
            <a:r>
              <a:rPr lang="fr-FR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r.tesseyre@xpmetaldetectors.com</a:t>
            </a:r>
            <a:endParaRPr lang="fr-FR" dirty="0">
              <a:solidFill>
                <a:srgbClr val="00B0F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fr-FR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2FAC12C-D369-77EE-AA85-8188ACFF74E9}"/>
              </a:ext>
            </a:extLst>
          </p:cNvPr>
          <p:cNvSpPr txBox="1"/>
          <p:nvPr/>
        </p:nvSpPr>
        <p:spPr>
          <a:xfrm>
            <a:off x="1279742" y="1219620"/>
            <a:ext cx="44911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>
                <a:solidFill>
                  <a:schemeClr val="bg1"/>
                </a:solidFill>
                <a:latin typeface="Sui Generis Rg" panose="020B0605020204020004" pitchFamily="34" charset="0"/>
              </a:rPr>
              <a:t>Nos </a:t>
            </a:r>
            <a:r>
              <a:rPr lang="fr-FR" sz="3600" dirty="0" err="1">
                <a:solidFill>
                  <a:schemeClr val="bg1"/>
                </a:solidFill>
                <a:latin typeface="Sui Generis Rg" panose="020B0605020204020004" pitchFamily="34" charset="0"/>
              </a:rPr>
              <a:t>e</a:t>
            </a:r>
            <a:r>
              <a:rPr lang="fr-FR" sz="3600" dirty="0" err="1">
                <a:solidFill>
                  <a:srgbClr val="FF0000"/>
                </a:solidFill>
                <a:latin typeface="Sui Generis Rg" panose="020B0605020204020004" pitchFamily="34" charset="0"/>
              </a:rPr>
              <a:t>XP</a:t>
            </a:r>
            <a:r>
              <a:rPr lang="fr-FR" sz="3600" dirty="0" err="1">
                <a:solidFill>
                  <a:schemeClr val="bg1"/>
                </a:solidFill>
                <a:latin typeface="Sui Generis Rg" panose="020B0605020204020004" pitchFamily="34" charset="0"/>
              </a:rPr>
              <a:t>erts</a:t>
            </a:r>
            <a:endParaRPr lang="fr-FR" sz="3600" dirty="0">
              <a:solidFill>
                <a:schemeClr val="bg1"/>
              </a:solidFill>
              <a:latin typeface="Sui Generis Rg" panose="020B0605020204020004" pitchFamily="34" charset="0"/>
            </a:endParaRPr>
          </a:p>
          <a:p>
            <a:r>
              <a:rPr lang="fr-FR" sz="3600" dirty="0">
                <a:solidFill>
                  <a:schemeClr val="bg1"/>
                </a:solidFill>
                <a:latin typeface="Sui Generis Rg" panose="020B0605020204020004" pitchFamily="34" charset="0"/>
              </a:rPr>
              <a:t>À votre service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2607B51-75E1-CB7D-83A3-F706E7C1B1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190" y="3665509"/>
            <a:ext cx="3238500" cy="223837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13C0C4D-448F-392E-4BC1-9DD99681A8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0031" y="472882"/>
            <a:ext cx="3238500" cy="2238375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4050D17-27F8-09B1-C8DE-148688EDFE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0031" y="3665510"/>
            <a:ext cx="3238500" cy="223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803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20" grpId="0"/>
      <p:bldP spid="26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13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758A2F35-BC76-E862-E231-4474A841DC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6886"/>
            <a:ext cx="12192000" cy="4505325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19BD6A59-DC43-42E1-9B67-4065DD43A415}"/>
              </a:ext>
            </a:extLst>
          </p:cNvPr>
          <p:cNvSpPr txBox="1"/>
          <p:nvPr/>
        </p:nvSpPr>
        <p:spPr>
          <a:xfrm>
            <a:off x="0" y="5931243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 err="1">
                <a:solidFill>
                  <a:schemeClr val="bg1"/>
                </a:solidFill>
                <a:latin typeface="Sui Generis Rg" panose="020B0605020204020004" pitchFamily="34" charset="0"/>
              </a:rPr>
              <a:t>e</a:t>
            </a:r>
            <a:r>
              <a:rPr lang="fr-FR" sz="3200" dirty="0" err="1">
                <a:solidFill>
                  <a:srgbClr val="FF0000"/>
                </a:solidFill>
                <a:latin typeface="Sui Generis Rg" panose="020B0605020204020004" pitchFamily="34" charset="0"/>
              </a:rPr>
              <a:t>XP</a:t>
            </a:r>
            <a:r>
              <a:rPr lang="fr-FR" sz="3200" dirty="0" err="1">
                <a:solidFill>
                  <a:schemeClr val="bg1"/>
                </a:solidFill>
                <a:latin typeface="Sui Generis Rg" panose="020B0605020204020004" pitchFamily="34" charset="0"/>
              </a:rPr>
              <a:t>lore</a:t>
            </a:r>
            <a:r>
              <a:rPr lang="fr-FR" sz="3200" dirty="0">
                <a:solidFill>
                  <a:schemeClr val="bg1"/>
                </a:solidFill>
                <a:latin typeface="Sui Generis Rg" panose="020B0605020204020004" pitchFamily="34" charset="0"/>
              </a:rPr>
              <a:t> like </a:t>
            </a:r>
            <a:r>
              <a:rPr lang="fr-FR" sz="3200" dirty="0" err="1">
                <a:solidFill>
                  <a:schemeClr val="bg1"/>
                </a:solidFill>
                <a:latin typeface="Sui Generis Rg" panose="020B0605020204020004" pitchFamily="34" charset="0"/>
              </a:rPr>
              <a:t>never</a:t>
            </a:r>
            <a:r>
              <a:rPr lang="fr-FR" sz="3200" dirty="0">
                <a:solidFill>
                  <a:schemeClr val="bg1"/>
                </a:solidFill>
                <a:latin typeface="Sui Generis Rg" panose="020B0605020204020004" pitchFamily="34" charset="0"/>
              </a:rPr>
              <a:t> </a:t>
            </a:r>
            <a:r>
              <a:rPr lang="fr-FR" sz="3200" dirty="0" err="1">
                <a:solidFill>
                  <a:schemeClr val="bg1"/>
                </a:solidFill>
                <a:latin typeface="Sui Generis Rg" panose="020B0605020204020004" pitchFamily="34" charset="0"/>
              </a:rPr>
              <a:t>before</a:t>
            </a:r>
            <a:r>
              <a:rPr lang="fr-FR" sz="3200" dirty="0">
                <a:solidFill>
                  <a:schemeClr val="bg1"/>
                </a:solidFill>
                <a:latin typeface="Sui Generis Rg" panose="020B0605020204020004" pitchFamily="34" charset="0"/>
              </a:rPr>
              <a:t> !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27F426E3-1077-4716-A70B-0F6832B465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4595" y="5067176"/>
            <a:ext cx="3322809" cy="63724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B1E08D56-6AF2-64CB-F421-2B4D0C269FDD}"/>
              </a:ext>
            </a:extLst>
          </p:cNvPr>
          <p:cNvSpPr txBox="1"/>
          <p:nvPr/>
        </p:nvSpPr>
        <p:spPr>
          <a:xfrm>
            <a:off x="3916262" y="14686"/>
            <a:ext cx="399821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i Generis Rg" panose="020B0605020204020004" pitchFamily="34" charset="0"/>
              </a:rPr>
              <a:t>Q</a:t>
            </a:r>
            <a:r>
              <a:rPr lang="fr-FR" sz="120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rbi"/>
              </a:rPr>
              <a:t>&amp;</a:t>
            </a:r>
            <a:r>
              <a:rPr lang="fr-FR" sz="1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i Generis Rg" panose="020B0605020204020004" pitchFamily="34" charset="0"/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3847493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13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346CE823-5579-BE3B-9540-0325DAC952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" y="0"/>
            <a:ext cx="12184602" cy="68580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BBD5FF89-9978-B0B5-9147-379C56CBEE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" y="0"/>
            <a:ext cx="12184602" cy="6858000"/>
          </a:xfrm>
          <a:prstGeom prst="rect">
            <a:avLst/>
          </a:prstGeom>
        </p:spPr>
      </p:pic>
      <p:sp>
        <p:nvSpPr>
          <p:cNvPr id="12" name="Titre 1">
            <a:extLst>
              <a:ext uri="{FF2B5EF4-FFF2-40B4-BE49-F238E27FC236}">
                <a16:creationId xmlns:a16="http://schemas.microsoft.com/office/drawing/2014/main" id="{BA2FB325-7C27-45D2-BFBA-B0F4D6F0AE88}"/>
              </a:ext>
            </a:extLst>
          </p:cNvPr>
          <p:cNvSpPr txBox="1">
            <a:spLocks/>
          </p:cNvSpPr>
          <p:nvPr/>
        </p:nvSpPr>
        <p:spPr>
          <a:xfrm>
            <a:off x="581192" y="4923485"/>
            <a:ext cx="11029616" cy="14008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fr-FR" cap="none" dirty="0">
              <a:solidFill>
                <a:srgbClr val="FFFEFF"/>
              </a:solidFill>
              <a:latin typeface="Sui Generis Rg" panose="020B0605020204020004" pitchFamily="34" charset="0"/>
            </a:endParaRP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2D136D72-4811-47DB-8C67-EF283AB22056}"/>
              </a:ext>
            </a:extLst>
          </p:cNvPr>
          <p:cNvSpPr txBox="1">
            <a:spLocks/>
          </p:cNvSpPr>
          <p:nvPr/>
        </p:nvSpPr>
        <p:spPr>
          <a:xfrm>
            <a:off x="478084" y="2961314"/>
            <a:ext cx="10207984" cy="33136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400" cap="none" dirty="0">
                <a:latin typeface="Sui Generis Rg" panose="020B0605020204020004" pitchFamily="34" charset="0"/>
              </a:rPr>
              <a:t>Un véritable détecteur multifréquence rapide et réactif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400" cap="none" dirty="0">
                <a:latin typeface="Sui Generis Rg" panose="020B0605020204020004" pitchFamily="34" charset="0"/>
              </a:rPr>
              <a:t>Un son riche comme jamais (4* sons, </a:t>
            </a:r>
            <a:r>
              <a:rPr lang="fr-FR" sz="2400" cap="none" dirty="0" err="1">
                <a:latin typeface="Sui Generis Rg" panose="020B0605020204020004" pitchFamily="34" charset="0"/>
              </a:rPr>
              <a:t>Equalizer</a:t>
            </a:r>
            <a:r>
              <a:rPr lang="fr-FR" sz="2400" cap="none" dirty="0">
                <a:latin typeface="Sui Generis Rg" panose="020B0605020204020004" pitchFamily="34" charset="0"/>
              </a:rPr>
              <a:t> 4 bandes)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400" cap="none" dirty="0">
                <a:latin typeface="Sui Generis Rg" panose="020B0605020204020004" pitchFamily="34" charset="0"/>
              </a:rPr>
              <a:t>Etanche à  20 mètres (IP68, BH-01)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fr-FR" sz="2400" cap="none" dirty="0">
              <a:latin typeface="Sui Generis Rg" panose="020B06050202040200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400" cap="none" dirty="0">
                <a:latin typeface="Sui Generis Rg" panose="020B0605020204020004" pitchFamily="34" charset="0"/>
              </a:rPr>
              <a:t>Le plus léger, le plus ergonomique,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400" cap="none" dirty="0">
                <a:latin typeface="Sui Generis Rg" panose="020B0605020204020004" pitchFamily="34" charset="0"/>
              </a:rPr>
              <a:t>Et toujours entièrement sans fil 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fr-FR" sz="2400" cap="none" dirty="0">
              <a:latin typeface="Sui Generis Rg" panose="020B06050202040200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fr-FR" sz="2400" cap="none" dirty="0">
              <a:latin typeface="Sui Generis Rg" panose="020B06050202040200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fr-FR" sz="2400" cap="none" dirty="0">
              <a:latin typeface="Sui Generis Rg" panose="020B0605020204020004" pitchFamily="34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C7F0B2F9-F797-4E72-B83D-CF110A26C1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27642" y="2534594"/>
            <a:ext cx="1750063" cy="581688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95000"/>
              </a:srgbClr>
            </a:outerShdw>
          </a:effectLst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459350AC-4C21-4D3C-B55F-4E8905D6FFB1}"/>
              </a:ext>
            </a:extLst>
          </p:cNvPr>
          <p:cNvSpPr txBox="1"/>
          <p:nvPr/>
        </p:nvSpPr>
        <p:spPr>
          <a:xfrm>
            <a:off x="3447421" y="207810"/>
            <a:ext cx="80896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>
                <a:solidFill>
                  <a:schemeClr val="bg1"/>
                </a:solidFill>
                <a:latin typeface="Sui Generis Rg" panose="020B0605020204020004" pitchFamily="34" charset="0"/>
              </a:rPr>
              <a:t>Points clés</a:t>
            </a:r>
            <a:endParaRPr lang="fr-FR" sz="4000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87DDA612-B909-4A77-AB78-BCB31A1297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52014" y="139000"/>
            <a:ext cx="3325134" cy="637696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0E886464-E806-451A-A951-E4670954FC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7660" y="145112"/>
            <a:ext cx="796122" cy="704676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64670EF3-D086-FCFC-6A94-640A5EB4DAF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08868" y="1957918"/>
            <a:ext cx="2279141" cy="3481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44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13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">
            <a:extLst>
              <a:ext uri="{FF2B5EF4-FFF2-40B4-BE49-F238E27FC236}">
                <a16:creationId xmlns:a16="http://schemas.microsoft.com/office/drawing/2014/main" id="{BA2FB325-7C27-45D2-BFBA-B0F4D6F0AE88}"/>
              </a:ext>
            </a:extLst>
          </p:cNvPr>
          <p:cNvSpPr txBox="1">
            <a:spLocks/>
          </p:cNvSpPr>
          <p:nvPr/>
        </p:nvSpPr>
        <p:spPr>
          <a:xfrm>
            <a:off x="581192" y="4923485"/>
            <a:ext cx="11029616" cy="14008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fr-FR" cap="none" dirty="0">
              <a:solidFill>
                <a:srgbClr val="FFFEFF"/>
              </a:solidFill>
              <a:latin typeface="Sui Generis Rg" panose="020B0605020204020004" pitchFamily="34" charset="0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0E886464-E806-451A-A951-E4670954FC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660" y="145111"/>
            <a:ext cx="903858" cy="800037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2B27CCA9-EFB0-5F74-9DA3-2D71CF81CC53}"/>
              </a:ext>
            </a:extLst>
          </p:cNvPr>
          <p:cNvSpPr txBox="1"/>
          <p:nvPr/>
        </p:nvSpPr>
        <p:spPr>
          <a:xfrm>
            <a:off x="5323422" y="253446"/>
            <a:ext cx="66309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 err="1">
                <a:solidFill>
                  <a:schemeClr val="bg1"/>
                </a:solidFill>
                <a:latin typeface="Sui Generis Rg" panose="020B0605020204020004" pitchFamily="34" charset="0"/>
              </a:rPr>
              <a:t>e</a:t>
            </a:r>
            <a:r>
              <a:rPr lang="fr-FR" sz="3600" dirty="0" err="1">
                <a:solidFill>
                  <a:srgbClr val="FF0000"/>
                </a:solidFill>
                <a:latin typeface="Sui Generis Rg" panose="020B0605020204020004" pitchFamily="34" charset="0"/>
              </a:rPr>
              <a:t>XP</a:t>
            </a:r>
            <a:r>
              <a:rPr lang="fr-FR" sz="3600" dirty="0" err="1">
                <a:solidFill>
                  <a:schemeClr val="bg1"/>
                </a:solidFill>
                <a:latin typeface="Sui Generis Rg" panose="020B0605020204020004" pitchFamily="34" charset="0"/>
              </a:rPr>
              <a:t>lore</a:t>
            </a:r>
            <a:r>
              <a:rPr lang="fr-FR" sz="3600" dirty="0">
                <a:solidFill>
                  <a:schemeClr val="bg1"/>
                </a:solidFill>
                <a:latin typeface="Sui Generis Rg" panose="020B0605020204020004" pitchFamily="34" charset="0"/>
              </a:rPr>
              <a:t> like </a:t>
            </a:r>
            <a:r>
              <a:rPr lang="fr-FR" sz="3600" dirty="0" err="1">
                <a:solidFill>
                  <a:schemeClr val="bg1"/>
                </a:solidFill>
                <a:latin typeface="Sui Generis Rg" panose="020B0605020204020004" pitchFamily="34" charset="0"/>
              </a:rPr>
              <a:t>never</a:t>
            </a:r>
            <a:r>
              <a:rPr lang="fr-FR" sz="3600" dirty="0">
                <a:solidFill>
                  <a:schemeClr val="bg1"/>
                </a:solidFill>
                <a:latin typeface="Sui Generis Rg" panose="020B06050202040200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Sui Generis Rg" panose="020B0605020204020004" pitchFamily="34" charset="0"/>
              </a:rPr>
              <a:t>before</a:t>
            </a:r>
            <a:endParaRPr lang="fr-FR" sz="3600" dirty="0">
              <a:solidFill>
                <a:schemeClr val="bg1"/>
              </a:solidFill>
              <a:latin typeface="Sui Generis Rg" panose="020B0605020204020004" pitchFamily="34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E6F5F78-1798-FDA2-F9FB-AD7A60A648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7864" y="292368"/>
            <a:ext cx="8453980" cy="595869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CFBCE60-F131-60C6-71DF-D43AE81127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2014" y="139000"/>
            <a:ext cx="3325134" cy="637696"/>
          </a:xfrm>
          <a:prstGeom prst="rect">
            <a:avLst/>
          </a:prstGeom>
        </p:spPr>
      </p:pic>
      <p:grpSp>
        <p:nvGrpSpPr>
          <p:cNvPr id="15" name="Groupe 14">
            <a:extLst>
              <a:ext uri="{FF2B5EF4-FFF2-40B4-BE49-F238E27FC236}">
                <a16:creationId xmlns:a16="http://schemas.microsoft.com/office/drawing/2014/main" id="{5E31566A-0C33-F43D-D2D1-42E4C3F5E5BD}"/>
              </a:ext>
            </a:extLst>
          </p:cNvPr>
          <p:cNvGrpSpPr/>
          <p:nvPr/>
        </p:nvGrpSpPr>
        <p:grpSpPr>
          <a:xfrm>
            <a:off x="1268927" y="5487861"/>
            <a:ext cx="800038" cy="1017793"/>
            <a:chOff x="3375220" y="4784693"/>
            <a:chExt cx="800038" cy="1017793"/>
          </a:xfrm>
        </p:grpSpPr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322DE6A4-9863-0360-8038-A59BC98D6B02}"/>
                </a:ext>
              </a:extLst>
            </p:cNvPr>
            <p:cNvSpPr txBox="1"/>
            <p:nvPr/>
          </p:nvSpPr>
          <p:spPr>
            <a:xfrm>
              <a:off x="3431363" y="5463932"/>
              <a:ext cx="68775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800" dirty="0">
                  <a:solidFill>
                    <a:schemeClr val="bg1"/>
                  </a:solidFill>
                </a:rPr>
                <a:t>Waterproof</a:t>
              </a:r>
            </a:p>
            <a:p>
              <a:pPr algn="ctr"/>
              <a:r>
                <a:rPr lang="fr-FR" sz="800" dirty="0">
                  <a:solidFill>
                    <a:schemeClr val="bg1"/>
                  </a:solidFill>
                </a:rPr>
                <a:t>IP-68</a:t>
              </a:r>
            </a:p>
          </p:txBody>
        </p:sp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F807BA33-19FB-8858-9A8C-03B3C2F689B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375220" y="4784693"/>
              <a:ext cx="800038" cy="800038"/>
            </a:xfrm>
            <a:prstGeom prst="rect">
              <a:avLst/>
            </a:prstGeom>
          </p:spPr>
        </p:pic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CE65861F-899E-3DEF-5864-CD855CB5CBB6}"/>
              </a:ext>
            </a:extLst>
          </p:cNvPr>
          <p:cNvGrpSpPr/>
          <p:nvPr/>
        </p:nvGrpSpPr>
        <p:grpSpPr>
          <a:xfrm>
            <a:off x="4239662" y="5487861"/>
            <a:ext cx="800038" cy="882336"/>
            <a:chOff x="3375220" y="5566825"/>
            <a:chExt cx="800038" cy="882336"/>
          </a:xfrm>
        </p:grpSpPr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376FC866-F6F8-53D3-37A5-63CC15283163}"/>
                </a:ext>
              </a:extLst>
            </p:cNvPr>
            <p:cNvSpPr txBox="1"/>
            <p:nvPr/>
          </p:nvSpPr>
          <p:spPr>
            <a:xfrm>
              <a:off x="3431363" y="6233717"/>
              <a:ext cx="687753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800" dirty="0" err="1">
                  <a:solidFill>
                    <a:schemeClr val="bg1"/>
                  </a:solidFill>
                </a:rPr>
                <a:t>Built</a:t>
              </a:r>
              <a:r>
                <a:rPr lang="fr-FR" sz="800" dirty="0">
                  <a:solidFill>
                    <a:schemeClr val="bg1"/>
                  </a:solidFill>
                </a:rPr>
                <a:t> to last</a:t>
              </a:r>
            </a:p>
          </p:txBody>
        </p:sp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38D7400A-7E41-577B-695C-C233FA74D47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375220" y="5566825"/>
              <a:ext cx="800038" cy="800038"/>
            </a:xfrm>
            <a:prstGeom prst="rect">
              <a:avLst/>
            </a:prstGeom>
          </p:spPr>
        </p:pic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99182412-AC86-126D-22CA-BC7004B6F62E}"/>
              </a:ext>
            </a:extLst>
          </p:cNvPr>
          <p:cNvGrpSpPr/>
          <p:nvPr/>
        </p:nvGrpSpPr>
        <p:grpSpPr>
          <a:xfrm>
            <a:off x="1268927" y="4384514"/>
            <a:ext cx="800038" cy="1017902"/>
            <a:chOff x="1370112" y="3779586"/>
            <a:chExt cx="800038" cy="1017902"/>
          </a:xfrm>
        </p:grpSpPr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4C97FEC5-D9E7-BE18-BB22-D0FD2556A6EE}"/>
                </a:ext>
              </a:extLst>
            </p:cNvPr>
            <p:cNvSpPr txBox="1"/>
            <p:nvPr/>
          </p:nvSpPr>
          <p:spPr>
            <a:xfrm>
              <a:off x="1393625" y="4458934"/>
              <a:ext cx="75301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800" dirty="0" err="1">
                  <a:solidFill>
                    <a:schemeClr val="bg1"/>
                  </a:solidFill>
                </a:rPr>
                <a:t>Simultaneous</a:t>
              </a:r>
              <a:r>
                <a:rPr lang="fr-FR" sz="800" dirty="0">
                  <a:solidFill>
                    <a:schemeClr val="bg1"/>
                  </a:solidFill>
                </a:rPr>
                <a:t> FMF</a:t>
              </a:r>
            </a:p>
          </p:txBody>
        </p:sp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A23F6783-4E89-2C7D-B2CB-794280B8810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370112" y="3779586"/>
              <a:ext cx="800038" cy="800038"/>
            </a:xfrm>
            <a:prstGeom prst="rect">
              <a:avLst/>
            </a:prstGeom>
          </p:spPr>
        </p:pic>
      </p:grp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0AE8775E-9B75-0EB9-30B5-76826D0083A7}"/>
              </a:ext>
            </a:extLst>
          </p:cNvPr>
          <p:cNvGrpSpPr/>
          <p:nvPr/>
        </p:nvGrpSpPr>
        <p:grpSpPr>
          <a:xfrm>
            <a:off x="4239662" y="4384514"/>
            <a:ext cx="800038" cy="894792"/>
            <a:chOff x="3380433" y="3779586"/>
            <a:chExt cx="800038" cy="894792"/>
          </a:xfrm>
        </p:grpSpPr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BF2E5700-A72C-6AD6-4E66-4FC149707231}"/>
                </a:ext>
              </a:extLst>
            </p:cNvPr>
            <p:cNvSpPr txBox="1"/>
            <p:nvPr/>
          </p:nvSpPr>
          <p:spPr>
            <a:xfrm>
              <a:off x="3436576" y="4458934"/>
              <a:ext cx="687753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800" dirty="0" err="1">
                  <a:solidFill>
                    <a:schemeClr val="bg1"/>
                  </a:solidFill>
                </a:rPr>
                <a:t>Lightness</a:t>
              </a:r>
              <a:endParaRPr lang="fr-FR" sz="800" dirty="0">
                <a:solidFill>
                  <a:schemeClr val="bg1"/>
                </a:solidFill>
              </a:endParaRPr>
            </a:p>
          </p:txBody>
        </p:sp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id="{DA214D4F-40E9-F021-B681-B0797C5FE2B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380433" y="3779586"/>
              <a:ext cx="800038" cy="800038"/>
            </a:xfrm>
            <a:prstGeom prst="rect">
              <a:avLst/>
            </a:prstGeom>
          </p:spPr>
        </p:pic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0E0EFDF0-56E5-34CF-52D6-1047F814ACCC}"/>
              </a:ext>
            </a:extLst>
          </p:cNvPr>
          <p:cNvGrpSpPr/>
          <p:nvPr/>
        </p:nvGrpSpPr>
        <p:grpSpPr>
          <a:xfrm>
            <a:off x="2259172" y="4384514"/>
            <a:ext cx="800038" cy="1017902"/>
            <a:chOff x="2375273" y="3779586"/>
            <a:chExt cx="800038" cy="1017902"/>
          </a:xfrm>
        </p:grpSpPr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F05338A5-7C80-09A8-D130-62C150D9B856}"/>
                </a:ext>
              </a:extLst>
            </p:cNvPr>
            <p:cNvSpPr txBox="1"/>
            <p:nvPr/>
          </p:nvSpPr>
          <p:spPr>
            <a:xfrm>
              <a:off x="2398786" y="4458934"/>
              <a:ext cx="75301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800" dirty="0">
                  <a:solidFill>
                    <a:schemeClr val="bg1"/>
                  </a:solidFill>
                </a:rPr>
                <a:t>Fast Wireless </a:t>
              </a:r>
            </a:p>
            <a:p>
              <a:pPr algn="ctr"/>
              <a:r>
                <a:rPr lang="fr-FR" sz="800" dirty="0">
                  <a:solidFill>
                    <a:schemeClr val="bg1"/>
                  </a:solidFill>
                </a:rPr>
                <a:t>XP Link</a:t>
              </a:r>
            </a:p>
          </p:txBody>
        </p:sp>
        <p:pic>
          <p:nvPicPr>
            <p:cNvPr id="29" name="Image 28">
              <a:extLst>
                <a:ext uri="{FF2B5EF4-FFF2-40B4-BE49-F238E27FC236}">
                  <a16:creationId xmlns:a16="http://schemas.microsoft.com/office/drawing/2014/main" id="{A579DA0D-4706-E152-2D16-B497EF8DBF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375273" y="3779586"/>
              <a:ext cx="800038" cy="800038"/>
            </a:xfrm>
            <a:prstGeom prst="rect">
              <a:avLst/>
            </a:prstGeom>
          </p:spPr>
        </p:pic>
      </p:grp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B82EC665-5C10-6A39-22A9-6F4A1DAC6664}"/>
              </a:ext>
            </a:extLst>
          </p:cNvPr>
          <p:cNvGrpSpPr/>
          <p:nvPr/>
        </p:nvGrpSpPr>
        <p:grpSpPr>
          <a:xfrm>
            <a:off x="278682" y="5487861"/>
            <a:ext cx="800038" cy="1017793"/>
            <a:chOff x="1367039" y="4784693"/>
            <a:chExt cx="800038" cy="1017793"/>
          </a:xfrm>
        </p:grpSpPr>
        <p:sp>
          <p:nvSpPr>
            <p:cNvPr id="31" name="ZoneTexte 30">
              <a:extLst>
                <a:ext uri="{FF2B5EF4-FFF2-40B4-BE49-F238E27FC236}">
                  <a16:creationId xmlns:a16="http://schemas.microsoft.com/office/drawing/2014/main" id="{7350DD12-63F7-BEFF-3FC0-454DC5CD9A0F}"/>
                </a:ext>
              </a:extLst>
            </p:cNvPr>
            <p:cNvSpPr txBox="1"/>
            <p:nvPr/>
          </p:nvSpPr>
          <p:spPr>
            <a:xfrm>
              <a:off x="1423182" y="5463932"/>
              <a:ext cx="68775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800" dirty="0">
                  <a:solidFill>
                    <a:schemeClr val="bg1"/>
                  </a:solidFill>
                </a:rPr>
                <a:t>Lithium</a:t>
              </a:r>
            </a:p>
            <a:p>
              <a:pPr algn="ctr"/>
              <a:r>
                <a:rPr lang="fr-FR" sz="800" dirty="0">
                  <a:solidFill>
                    <a:schemeClr val="bg1"/>
                  </a:solidFill>
                </a:rPr>
                <a:t>batteries</a:t>
              </a:r>
            </a:p>
          </p:txBody>
        </p:sp>
        <p:pic>
          <p:nvPicPr>
            <p:cNvPr id="32" name="Image 31">
              <a:extLst>
                <a:ext uri="{FF2B5EF4-FFF2-40B4-BE49-F238E27FC236}">
                  <a16:creationId xmlns:a16="http://schemas.microsoft.com/office/drawing/2014/main" id="{61F2D85E-1CA4-E894-C40E-2F53791C18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367039" y="4784693"/>
              <a:ext cx="800038" cy="800038"/>
            </a:xfrm>
            <a:prstGeom prst="rect">
              <a:avLst/>
            </a:prstGeom>
          </p:spPr>
        </p:pic>
      </p:grp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924299C2-685A-2754-01BB-AF94CD1E7BAB}"/>
              </a:ext>
            </a:extLst>
          </p:cNvPr>
          <p:cNvGrpSpPr/>
          <p:nvPr/>
        </p:nvGrpSpPr>
        <p:grpSpPr>
          <a:xfrm>
            <a:off x="2259172" y="5487861"/>
            <a:ext cx="800038" cy="882336"/>
            <a:chOff x="363297" y="5566825"/>
            <a:chExt cx="800038" cy="882336"/>
          </a:xfrm>
        </p:grpSpPr>
        <p:sp>
          <p:nvSpPr>
            <p:cNvPr id="34" name="ZoneTexte 33">
              <a:extLst>
                <a:ext uri="{FF2B5EF4-FFF2-40B4-BE49-F238E27FC236}">
                  <a16:creationId xmlns:a16="http://schemas.microsoft.com/office/drawing/2014/main" id="{018259B0-6660-43C7-336B-8C0102919E1D}"/>
                </a:ext>
              </a:extLst>
            </p:cNvPr>
            <p:cNvSpPr txBox="1"/>
            <p:nvPr/>
          </p:nvSpPr>
          <p:spPr>
            <a:xfrm>
              <a:off x="419440" y="6233717"/>
              <a:ext cx="687753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800" dirty="0" err="1">
                  <a:solidFill>
                    <a:schemeClr val="bg1"/>
                  </a:solidFill>
                </a:rPr>
                <a:t>Shockproof</a:t>
              </a:r>
              <a:endParaRPr lang="fr-FR" sz="800" dirty="0">
                <a:solidFill>
                  <a:schemeClr val="bg1"/>
                </a:solidFill>
              </a:endParaRPr>
            </a:p>
          </p:txBody>
        </p:sp>
        <p:pic>
          <p:nvPicPr>
            <p:cNvPr id="35" name="Image 34">
              <a:extLst>
                <a:ext uri="{FF2B5EF4-FFF2-40B4-BE49-F238E27FC236}">
                  <a16:creationId xmlns:a16="http://schemas.microsoft.com/office/drawing/2014/main" id="{96F7D608-9096-45BA-95B3-22A0F2F8A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63297" y="5566825"/>
              <a:ext cx="800038" cy="800038"/>
            </a:xfrm>
            <a:prstGeom prst="rect">
              <a:avLst/>
            </a:prstGeom>
          </p:spPr>
        </p:pic>
      </p:grpSp>
      <p:grpSp>
        <p:nvGrpSpPr>
          <p:cNvPr id="36" name="Groupe 35">
            <a:extLst>
              <a:ext uri="{FF2B5EF4-FFF2-40B4-BE49-F238E27FC236}">
                <a16:creationId xmlns:a16="http://schemas.microsoft.com/office/drawing/2014/main" id="{68AB2EBF-C8C6-24B6-38B3-B8A48CD4ED99}"/>
              </a:ext>
            </a:extLst>
          </p:cNvPr>
          <p:cNvGrpSpPr/>
          <p:nvPr/>
        </p:nvGrpSpPr>
        <p:grpSpPr>
          <a:xfrm>
            <a:off x="3249417" y="5487861"/>
            <a:ext cx="800038" cy="1005446"/>
            <a:chOff x="2371245" y="5566825"/>
            <a:chExt cx="800038" cy="1005446"/>
          </a:xfrm>
        </p:grpSpPr>
        <p:sp>
          <p:nvSpPr>
            <p:cNvPr id="37" name="ZoneTexte 36">
              <a:extLst>
                <a:ext uri="{FF2B5EF4-FFF2-40B4-BE49-F238E27FC236}">
                  <a16:creationId xmlns:a16="http://schemas.microsoft.com/office/drawing/2014/main" id="{17A7A3F2-4ED4-3274-4FB0-972F493622A7}"/>
                </a:ext>
              </a:extLst>
            </p:cNvPr>
            <p:cNvSpPr txBox="1"/>
            <p:nvPr/>
          </p:nvSpPr>
          <p:spPr>
            <a:xfrm>
              <a:off x="2427388" y="6233717"/>
              <a:ext cx="71702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800" dirty="0">
                  <a:solidFill>
                    <a:schemeClr val="bg1"/>
                  </a:solidFill>
                </a:rPr>
                <a:t>24 Programs</a:t>
              </a:r>
            </a:p>
            <a:p>
              <a:pPr algn="ctr"/>
              <a:endParaRPr lang="fr-FR" sz="800" dirty="0">
                <a:solidFill>
                  <a:schemeClr val="bg1"/>
                </a:solidFill>
              </a:endParaRPr>
            </a:p>
          </p:txBody>
        </p:sp>
        <p:pic>
          <p:nvPicPr>
            <p:cNvPr id="38" name="Image 37">
              <a:extLst>
                <a:ext uri="{FF2B5EF4-FFF2-40B4-BE49-F238E27FC236}">
                  <a16:creationId xmlns:a16="http://schemas.microsoft.com/office/drawing/2014/main" id="{628FAF45-8B9C-58A0-C367-68890479667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371245" y="5566825"/>
              <a:ext cx="800038" cy="800038"/>
            </a:xfrm>
            <a:prstGeom prst="rect">
              <a:avLst/>
            </a:prstGeom>
          </p:spPr>
        </p:pic>
      </p:grpSp>
      <p:grpSp>
        <p:nvGrpSpPr>
          <p:cNvPr id="39" name="Groupe 38">
            <a:extLst>
              <a:ext uri="{FF2B5EF4-FFF2-40B4-BE49-F238E27FC236}">
                <a16:creationId xmlns:a16="http://schemas.microsoft.com/office/drawing/2014/main" id="{18EF66A4-107F-1491-9ED1-3D4B38EB5BFD}"/>
              </a:ext>
            </a:extLst>
          </p:cNvPr>
          <p:cNvGrpSpPr/>
          <p:nvPr/>
        </p:nvGrpSpPr>
        <p:grpSpPr>
          <a:xfrm>
            <a:off x="5229907" y="5487861"/>
            <a:ext cx="800038" cy="894683"/>
            <a:chOff x="2371129" y="4784693"/>
            <a:chExt cx="800038" cy="894683"/>
          </a:xfrm>
        </p:grpSpPr>
        <p:sp>
          <p:nvSpPr>
            <p:cNvPr id="40" name="ZoneTexte 39">
              <a:extLst>
                <a:ext uri="{FF2B5EF4-FFF2-40B4-BE49-F238E27FC236}">
                  <a16:creationId xmlns:a16="http://schemas.microsoft.com/office/drawing/2014/main" id="{C6B2E1C9-6758-BB09-FE9B-9FE88A5F4975}"/>
                </a:ext>
              </a:extLst>
            </p:cNvPr>
            <p:cNvSpPr txBox="1"/>
            <p:nvPr/>
          </p:nvSpPr>
          <p:spPr>
            <a:xfrm>
              <a:off x="2427272" y="5463932"/>
              <a:ext cx="687753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800" dirty="0">
                  <a:solidFill>
                    <a:schemeClr val="bg1"/>
                  </a:solidFill>
                </a:rPr>
                <a:t>All Terrain</a:t>
              </a:r>
            </a:p>
          </p:txBody>
        </p:sp>
        <p:pic>
          <p:nvPicPr>
            <p:cNvPr id="41" name="Image 40">
              <a:extLst>
                <a:ext uri="{FF2B5EF4-FFF2-40B4-BE49-F238E27FC236}">
                  <a16:creationId xmlns:a16="http://schemas.microsoft.com/office/drawing/2014/main" id="{3257CDEB-83E6-EA32-DB04-F4979613AB4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2371129" y="4784693"/>
              <a:ext cx="800038" cy="800038"/>
            </a:xfrm>
            <a:prstGeom prst="rect">
              <a:avLst/>
            </a:prstGeom>
          </p:spPr>
        </p:pic>
      </p:grpSp>
      <p:grpSp>
        <p:nvGrpSpPr>
          <p:cNvPr id="42" name="Groupe 41">
            <a:extLst>
              <a:ext uri="{FF2B5EF4-FFF2-40B4-BE49-F238E27FC236}">
                <a16:creationId xmlns:a16="http://schemas.microsoft.com/office/drawing/2014/main" id="{5C7685E5-622D-0F00-5C38-F1E7C2E98553}"/>
              </a:ext>
            </a:extLst>
          </p:cNvPr>
          <p:cNvGrpSpPr/>
          <p:nvPr/>
        </p:nvGrpSpPr>
        <p:grpSpPr>
          <a:xfrm>
            <a:off x="278682" y="4384514"/>
            <a:ext cx="800038" cy="894792"/>
            <a:chOff x="364951" y="3779586"/>
            <a:chExt cx="800038" cy="894792"/>
          </a:xfrm>
        </p:grpSpPr>
        <p:sp>
          <p:nvSpPr>
            <p:cNvPr id="43" name="ZoneTexte 42">
              <a:extLst>
                <a:ext uri="{FF2B5EF4-FFF2-40B4-BE49-F238E27FC236}">
                  <a16:creationId xmlns:a16="http://schemas.microsoft.com/office/drawing/2014/main" id="{84B48019-E3D9-A5DF-2ED1-FE444A38E48E}"/>
                </a:ext>
              </a:extLst>
            </p:cNvPr>
            <p:cNvSpPr txBox="1"/>
            <p:nvPr/>
          </p:nvSpPr>
          <p:spPr>
            <a:xfrm>
              <a:off x="421094" y="4458934"/>
              <a:ext cx="687753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800" dirty="0">
                  <a:solidFill>
                    <a:schemeClr val="bg1"/>
                  </a:solidFill>
                </a:rPr>
                <a:t>3 FMF </a:t>
              </a:r>
              <a:r>
                <a:rPr lang="fr-FR" sz="800" dirty="0" err="1">
                  <a:solidFill>
                    <a:schemeClr val="bg1"/>
                  </a:solidFill>
                </a:rPr>
                <a:t>Coils</a:t>
              </a:r>
              <a:endParaRPr lang="fr-FR" sz="800" dirty="0">
                <a:solidFill>
                  <a:schemeClr val="bg1"/>
                </a:solidFill>
              </a:endParaRPr>
            </a:p>
          </p:txBody>
        </p:sp>
        <p:pic>
          <p:nvPicPr>
            <p:cNvPr id="44" name="Image 43">
              <a:extLst>
                <a:ext uri="{FF2B5EF4-FFF2-40B4-BE49-F238E27FC236}">
                  <a16:creationId xmlns:a16="http://schemas.microsoft.com/office/drawing/2014/main" id="{2169F7D7-C1BD-B436-B278-DFDF4B244D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364951" y="3779586"/>
              <a:ext cx="800038" cy="800038"/>
            </a:xfrm>
            <a:prstGeom prst="rect">
              <a:avLst/>
            </a:prstGeom>
          </p:spPr>
        </p:pic>
      </p:grpSp>
      <p:grpSp>
        <p:nvGrpSpPr>
          <p:cNvPr id="45" name="Groupe 44">
            <a:extLst>
              <a:ext uri="{FF2B5EF4-FFF2-40B4-BE49-F238E27FC236}">
                <a16:creationId xmlns:a16="http://schemas.microsoft.com/office/drawing/2014/main" id="{003624FA-9F4D-53FB-5F5C-D8A9CEACA676}"/>
              </a:ext>
            </a:extLst>
          </p:cNvPr>
          <p:cNvGrpSpPr/>
          <p:nvPr/>
        </p:nvGrpSpPr>
        <p:grpSpPr>
          <a:xfrm>
            <a:off x="5229907" y="4384514"/>
            <a:ext cx="800038" cy="1017793"/>
            <a:chOff x="362949" y="4784693"/>
            <a:chExt cx="800038" cy="1017793"/>
          </a:xfrm>
        </p:grpSpPr>
        <p:sp>
          <p:nvSpPr>
            <p:cNvPr id="46" name="ZoneTexte 45">
              <a:extLst>
                <a:ext uri="{FF2B5EF4-FFF2-40B4-BE49-F238E27FC236}">
                  <a16:creationId xmlns:a16="http://schemas.microsoft.com/office/drawing/2014/main" id="{1D26D8D2-996D-1520-D693-9BCC37095695}"/>
                </a:ext>
              </a:extLst>
            </p:cNvPr>
            <p:cNvSpPr txBox="1"/>
            <p:nvPr/>
          </p:nvSpPr>
          <p:spPr>
            <a:xfrm>
              <a:off x="419092" y="5463932"/>
              <a:ext cx="68775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800" dirty="0" err="1">
                  <a:solidFill>
                    <a:schemeClr val="bg1"/>
                  </a:solidFill>
                </a:rPr>
                <a:t>Pinpointer</a:t>
              </a:r>
              <a:r>
                <a:rPr lang="fr-FR" sz="800" dirty="0">
                  <a:solidFill>
                    <a:schemeClr val="bg1"/>
                  </a:solidFill>
                </a:rPr>
                <a:t> </a:t>
              </a:r>
              <a:r>
                <a:rPr lang="fr-FR" sz="800" dirty="0" err="1">
                  <a:solidFill>
                    <a:schemeClr val="bg1"/>
                  </a:solidFill>
                </a:rPr>
                <a:t>Connected</a:t>
              </a:r>
              <a:endParaRPr lang="fr-FR" sz="800" dirty="0">
                <a:solidFill>
                  <a:schemeClr val="bg1"/>
                </a:solidFill>
              </a:endParaRPr>
            </a:p>
          </p:txBody>
        </p:sp>
        <p:pic>
          <p:nvPicPr>
            <p:cNvPr id="47" name="Image 46">
              <a:extLst>
                <a:ext uri="{FF2B5EF4-FFF2-40B4-BE49-F238E27FC236}">
                  <a16:creationId xmlns:a16="http://schemas.microsoft.com/office/drawing/2014/main" id="{16693FEE-F378-7270-CE73-43DFB31FB7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362949" y="4784693"/>
              <a:ext cx="800038" cy="800038"/>
            </a:xfrm>
            <a:prstGeom prst="rect">
              <a:avLst/>
            </a:prstGeom>
          </p:spPr>
        </p:pic>
      </p:grpSp>
      <p:grpSp>
        <p:nvGrpSpPr>
          <p:cNvPr id="48" name="Groupe 47">
            <a:extLst>
              <a:ext uri="{FF2B5EF4-FFF2-40B4-BE49-F238E27FC236}">
                <a16:creationId xmlns:a16="http://schemas.microsoft.com/office/drawing/2014/main" id="{D4A1E46C-AA5F-2014-B10C-70855BBD35F8}"/>
              </a:ext>
            </a:extLst>
          </p:cNvPr>
          <p:cNvGrpSpPr/>
          <p:nvPr/>
        </p:nvGrpSpPr>
        <p:grpSpPr>
          <a:xfrm>
            <a:off x="3249417" y="4384514"/>
            <a:ext cx="800038" cy="882336"/>
            <a:chOff x="1367271" y="5566825"/>
            <a:chExt cx="800038" cy="882336"/>
          </a:xfrm>
        </p:grpSpPr>
        <p:sp>
          <p:nvSpPr>
            <p:cNvPr id="49" name="ZoneTexte 48">
              <a:extLst>
                <a:ext uri="{FF2B5EF4-FFF2-40B4-BE49-F238E27FC236}">
                  <a16:creationId xmlns:a16="http://schemas.microsoft.com/office/drawing/2014/main" id="{BB713488-078D-64E5-6B9A-19E0C0E94A1E}"/>
                </a:ext>
              </a:extLst>
            </p:cNvPr>
            <p:cNvSpPr txBox="1"/>
            <p:nvPr/>
          </p:nvSpPr>
          <p:spPr>
            <a:xfrm>
              <a:off x="1423414" y="6233717"/>
              <a:ext cx="687753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800" dirty="0">
                  <a:solidFill>
                    <a:schemeClr val="bg1"/>
                  </a:solidFill>
                </a:rPr>
                <a:t>Update </a:t>
              </a:r>
            </a:p>
          </p:txBody>
        </p:sp>
        <p:pic>
          <p:nvPicPr>
            <p:cNvPr id="50" name="Image 49">
              <a:extLst>
                <a:ext uri="{FF2B5EF4-FFF2-40B4-BE49-F238E27FC236}">
                  <a16:creationId xmlns:a16="http://schemas.microsoft.com/office/drawing/2014/main" id="{053E3774-5579-9C36-8430-3E6413606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367271" y="5566825"/>
              <a:ext cx="800038" cy="8000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65327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13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17F1EDB3-9DA7-EF2E-8E82-311CB7F181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6110"/>
            <a:ext cx="5314950" cy="5048250"/>
          </a:xfrm>
          <a:prstGeom prst="rect">
            <a:avLst/>
          </a:prstGeom>
        </p:spPr>
      </p:pic>
      <p:sp>
        <p:nvSpPr>
          <p:cNvPr id="12" name="Titre 1">
            <a:extLst>
              <a:ext uri="{FF2B5EF4-FFF2-40B4-BE49-F238E27FC236}">
                <a16:creationId xmlns:a16="http://schemas.microsoft.com/office/drawing/2014/main" id="{BA2FB325-7C27-45D2-BFBA-B0F4D6F0AE88}"/>
              </a:ext>
            </a:extLst>
          </p:cNvPr>
          <p:cNvSpPr txBox="1">
            <a:spLocks/>
          </p:cNvSpPr>
          <p:nvPr/>
        </p:nvSpPr>
        <p:spPr>
          <a:xfrm>
            <a:off x="581192" y="4923485"/>
            <a:ext cx="11029616" cy="14008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fr-FR" cap="none" dirty="0">
              <a:solidFill>
                <a:srgbClr val="FFFEFF"/>
              </a:solidFill>
              <a:latin typeface="Sui Generis Rg" panose="020B0605020204020004" pitchFamily="34" charset="0"/>
            </a:endParaRP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2D136D72-4811-47DB-8C67-EF283AB22056}"/>
              </a:ext>
            </a:extLst>
          </p:cNvPr>
          <p:cNvSpPr txBox="1">
            <a:spLocks/>
          </p:cNvSpPr>
          <p:nvPr/>
        </p:nvSpPr>
        <p:spPr>
          <a:xfrm>
            <a:off x="4988560" y="1310639"/>
            <a:ext cx="7529169" cy="530569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000" cap="none" dirty="0">
                <a:latin typeface="Sui Generis Rg" panose="020B0605020204020004" pitchFamily="34" charset="0"/>
              </a:rPr>
              <a:t>DEUS</a:t>
            </a:r>
            <a:r>
              <a:rPr lang="en-US" sz="1500" cap="none" dirty="0">
                <a:latin typeface="Sui Generis Rg" panose="020B0605020204020004" pitchFamily="34" charset="0"/>
              </a:rPr>
              <a:t> </a:t>
            </a:r>
            <a:r>
              <a:rPr lang="en-US" sz="3000" b="1" i="1" cap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en-US" sz="3000" cap="none" dirty="0">
                <a:latin typeface="Sui Generis Rg" panose="020B0605020204020004" pitchFamily="34" charset="0"/>
              </a:rPr>
              <a:t> FULL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cap="none" dirty="0">
                <a:latin typeface="Sui Generis Rg" panose="020B0605020204020004" pitchFamily="34" charset="0"/>
              </a:rPr>
              <a:t>DEUS</a:t>
            </a:r>
            <a:r>
              <a:rPr lang="en-US" sz="2600" cap="none" dirty="0">
                <a:solidFill>
                  <a:srgbClr val="FF0000"/>
                </a:solidFill>
                <a:latin typeface="Sui Generis Rg" panose="020B0605020204020004" pitchFamily="34" charset="0"/>
              </a:rPr>
              <a:t>2</a:t>
            </a:r>
            <a:r>
              <a:rPr lang="en-US" sz="2600" cap="none" dirty="0">
                <a:latin typeface="Sui Generis Rg" panose="020B0605020204020004" pitchFamily="34" charset="0"/>
              </a:rPr>
              <a:t>-22FMF RC WS6   </a:t>
            </a:r>
            <a:r>
              <a:rPr lang="en-US" sz="2200" cap="none" dirty="0">
                <a:latin typeface="Sui Generis Rg" panose="020B0605020204020004" pitchFamily="34" charset="0"/>
              </a:rPr>
              <a:t>(22cm/9”)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cap="none" dirty="0">
                <a:latin typeface="Sui Generis Rg" panose="020B0605020204020004" pitchFamily="34" charset="0"/>
              </a:rPr>
              <a:t>DEUS</a:t>
            </a:r>
            <a:r>
              <a:rPr lang="en-US" sz="2600" cap="none" dirty="0">
                <a:solidFill>
                  <a:srgbClr val="FF0000"/>
                </a:solidFill>
                <a:latin typeface="Sui Generis Rg" panose="020B0605020204020004" pitchFamily="34" charset="0"/>
              </a:rPr>
              <a:t>2</a:t>
            </a:r>
            <a:r>
              <a:rPr lang="en-US" sz="2600" cap="none" dirty="0">
                <a:latin typeface="Sui Generis Rg" panose="020B0605020204020004" pitchFamily="34" charset="0"/>
              </a:rPr>
              <a:t>-28FMF RC WS6   </a:t>
            </a:r>
            <a:r>
              <a:rPr lang="en-US" sz="2200" cap="none" dirty="0">
                <a:latin typeface="Sui Generis Rg" panose="020B0605020204020004" pitchFamily="34" charset="0"/>
              </a:rPr>
              <a:t>(28cm/11”)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000" cap="none" dirty="0">
              <a:latin typeface="Sui Generis Rg" panose="020B0605020204020004" pitchFamily="34" charset="0"/>
            </a:endParaRPr>
          </a:p>
          <a:p>
            <a:r>
              <a:rPr lang="en-US" sz="3000" cap="none" dirty="0">
                <a:latin typeface="Sui Generis Rg" panose="020B0605020204020004" pitchFamily="34" charset="0"/>
              </a:rPr>
              <a:t>DEUS</a:t>
            </a:r>
            <a:r>
              <a:rPr lang="en-US" sz="1500" cap="none" dirty="0">
                <a:latin typeface="Sui Generis Rg" panose="020B0605020204020004" pitchFamily="34" charset="0"/>
              </a:rPr>
              <a:t> </a:t>
            </a:r>
            <a:r>
              <a:rPr lang="en-US" sz="3000" b="1" i="1" cap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 </a:t>
            </a:r>
            <a:r>
              <a:rPr lang="en-US" sz="3000" cap="none" dirty="0">
                <a:latin typeface="Sui Generis Rg" panose="020B0605020204020004" pitchFamily="34" charset="0"/>
              </a:rPr>
              <a:t>RC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cap="none" dirty="0">
                <a:latin typeface="Sui Generis Rg" panose="020B0605020204020004" pitchFamily="34" charset="0"/>
              </a:rPr>
              <a:t>DEUS</a:t>
            </a:r>
            <a:r>
              <a:rPr lang="en-US" sz="2600" cap="none" dirty="0">
                <a:solidFill>
                  <a:srgbClr val="FF0000"/>
                </a:solidFill>
                <a:latin typeface="Sui Generis Rg" panose="020B0605020204020004" pitchFamily="34" charset="0"/>
              </a:rPr>
              <a:t>2</a:t>
            </a:r>
            <a:r>
              <a:rPr lang="en-US" sz="2600" cap="none" dirty="0">
                <a:latin typeface="Sui Generis Rg" panose="020B0605020204020004" pitchFamily="34" charset="0"/>
              </a:rPr>
              <a:t>-22FMF RC</a:t>
            </a:r>
            <a:r>
              <a:rPr lang="en-US" sz="2200" cap="none" dirty="0">
                <a:latin typeface="Sui Generis Rg" panose="020B0605020204020004" pitchFamily="34" charset="0"/>
              </a:rPr>
              <a:t>   (22cm/9”)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cap="none" dirty="0">
                <a:latin typeface="Sui Generis Rg" panose="020B0605020204020004" pitchFamily="34" charset="0"/>
              </a:rPr>
              <a:t>DEUS</a:t>
            </a:r>
            <a:r>
              <a:rPr lang="en-US" sz="2600" cap="none" dirty="0">
                <a:solidFill>
                  <a:srgbClr val="FF0000"/>
                </a:solidFill>
                <a:latin typeface="Sui Generis Rg" panose="020B0605020204020004" pitchFamily="34" charset="0"/>
              </a:rPr>
              <a:t>2</a:t>
            </a:r>
            <a:r>
              <a:rPr lang="en-US" sz="2600" cap="none" dirty="0">
                <a:latin typeface="Sui Generis Rg" panose="020B0605020204020004" pitchFamily="34" charset="0"/>
              </a:rPr>
              <a:t>-28FMF RC</a:t>
            </a:r>
            <a:r>
              <a:rPr lang="en-US" sz="2200" cap="none" dirty="0">
                <a:latin typeface="Sui Generis Rg" panose="020B0605020204020004" pitchFamily="34" charset="0"/>
              </a:rPr>
              <a:t>   (28cm/11”)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000" cap="none" dirty="0">
              <a:latin typeface="Sui Generis Rg" panose="020B0605020204020004" pitchFamily="34" charset="0"/>
            </a:endParaRPr>
          </a:p>
          <a:p>
            <a:r>
              <a:rPr lang="en-US" sz="3000" cap="none" dirty="0">
                <a:latin typeface="Sui Generis Rg" panose="020B0605020204020004" pitchFamily="34" charset="0"/>
              </a:rPr>
              <a:t>DEUS</a:t>
            </a:r>
            <a:r>
              <a:rPr lang="en-US" sz="1500" cap="none" dirty="0">
                <a:latin typeface="Sui Generis Rg" panose="020B0605020204020004" pitchFamily="34" charset="0"/>
              </a:rPr>
              <a:t> </a:t>
            </a:r>
            <a:r>
              <a:rPr lang="en-US" sz="3000" b="1" i="1" cap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 </a:t>
            </a:r>
            <a:r>
              <a:rPr lang="en-US" sz="3000" cap="none" dirty="0">
                <a:latin typeface="Sui Generis Rg" panose="020B0605020204020004" pitchFamily="34" charset="0"/>
              </a:rPr>
              <a:t>WS6 MASTER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cap="none" dirty="0">
                <a:latin typeface="Sui Generis Rg" panose="020B0605020204020004" pitchFamily="34" charset="0"/>
              </a:rPr>
              <a:t>DEUS</a:t>
            </a:r>
            <a:r>
              <a:rPr lang="en-US" sz="2600" cap="none" dirty="0">
                <a:solidFill>
                  <a:srgbClr val="FF0000"/>
                </a:solidFill>
                <a:latin typeface="Sui Generis Rg" panose="020B0605020204020004" pitchFamily="34" charset="0"/>
              </a:rPr>
              <a:t>2</a:t>
            </a:r>
            <a:r>
              <a:rPr lang="en-US" sz="2600" cap="none" dirty="0">
                <a:latin typeface="Sui Generis Rg" panose="020B0605020204020004" pitchFamily="34" charset="0"/>
              </a:rPr>
              <a:t>-22FMF WS6</a:t>
            </a:r>
            <a:r>
              <a:rPr lang="en-US" sz="2200" cap="none" dirty="0">
                <a:latin typeface="Sui Generis Rg" panose="020B0605020204020004" pitchFamily="34" charset="0"/>
              </a:rPr>
              <a:t>   (22cm/9”)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cap="none" dirty="0">
                <a:latin typeface="Sui Generis Rg" panose="020B0605020204020004" pitchFamily="34" charset="0"/>
              </a:rPr>
              <a:t>DEUS</a:t>
            </a:r>
            <a:r>
              <a:rPr lang="en-US" sz="2600" cap="none" dirty="0">
                <a:solidFill>
                  <a:srgbClr val="FF0000"/>
                </a:solidFill>
                <a:latin typeface="Sui Generis Rg" panose="020B0605020204020004" pitchFamily="34" charset="0"/>
              </a:rPr>
              <a:t>2</a:t>
            </a:r>
            <a:r>
              <a:rPr lang="en-US" sz="2600" cap="none" dirty="0">
                <a:latin typeface="Sui Generis Rg" panose="020B0605020204020004" pitchFamily="34" charset="0"/>
              </a:rPr>
              <a:t>-28FMF WS6</a:t>
            </a:r>
            <a:r>
              <a:rPr lang="en-US" sz="2200" cap="none" dirty="0">
                <a:latin typeface="Sui Generis Rg" panose="020B0605020204020004" pitchFamily="34" charset="0"/>
              </a:rPr>
              <a:t>   (28cm/11”)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200" cap="none" dirty="0">
              <a:latin typeface="Sui Generis Rg" panose="020B06050202040200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F31E52D-3F32-82AC-3425-B51A7626F3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660" y="145111"/>
            <a:ext cx="903858" cy="800037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96EE0057-F256-7985-64D5-E791F47277C4}"/>
              </a:ext>
            </a:extLst>
          </p:cNvPr>
          <p:cNvSpPr txBox="1"/>
          <p:nvPr/>
        </p:nvSpPr>
        <p:spPr>
          <a:xfrm>
            <a:off x="5323422" y="253446"/>
            <a:ext cx="54040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>
                <a:solidFill>
                  <a:schemeClr val="bg1"/>
                </a:solidFill>
                <a:latin typeface="Sui Generis Rg" panose="020B0605020204020004" pitchFamily="34" charset="0"/>
              </a:rPr>
              <a:t>Modèles disponibles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74BDBD9-7EC7-EAAD-588D-027F1AB73D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2014" y="139000"/>
            <a:ext cx="3325134" cy="637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072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401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01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802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401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602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13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">
            <a:extLst>
              <a:ext uri="{FF2B5EF4-FFF2-40B4-BE49-F238E27FC236}">
                <a16:creationId xmlns:a16="http://schemas.microsoft.com/office/drawing/2014/main" id="{BA2FB325-7C27-45D2-BFBA-B0F4D6F0AE88}"/>
              </a:ext>
            </a:extLst>
          </p:cNvPr>
          <p:cNvSpPr txBox="1">
            <a:spLocks/>
          </p:cNvSpPr>
          <p:nvPr/>
        </p:nvSpPr>
        <p:spPr>
          <a:xfrm>
            <a:off x="581192" y="4923485"/>
            <a:ext cx="11029616" cy="14008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fr-FR" cap="none" dirty="0">
              <a:solidFill>
                <a:srgbClr val="FFFEFF"/>
              </a:solidFill>
              <a:latin typeface="Sui Generis Rg" panose="020B0605020204020004" pitchFamily="34" charset="0"/>
            </a:endParaRP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2D136D72-4811-47DB-8C67-EF283AB22056}"/>
              </a:ext>
            </a:extLst>
          </p:cNvPr>
          <p:cNvSpPr txBox="1">
            <a:spLocks/>
          </p:cNvSpPr>
          <p:nvPr/>
        </p:nvSpPr>
        <p:spPr>
          <a:xfrm>
            <a:off x="4994969" y="1296933"/>
            <a:ext cx="7226969" cy="468395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cap="none" dirty="0">
                <a:latin typeface="Sui Generis Rg" panose="020B0605020204020004" pitchFamily="34" charset="0"/>
              </a:rPr>
              <a:t>DEUS</a:t>
            </a:r>
            <a:r>
              <a:rPr lang="en-US" sz="3000" cap="none" dirty="0">
                <a:solidFill>
                  <a:srgbClr val="FF0000"/>
                </a:solidFill>
                <a:latin typeface="Sui Generis Rg" panose="020B0605020204020004" pitchFamily="34" charset="0"/>
              </a:rPr>
              <a:t>2</a:t>
            </a:r>
            <a:r>
              <a:rPr lang="en-US" sz="3000" cap="none" dirty="0">
                <a:latin typeface="Sui Generis Rg" panose="020B0605020204020004" pitchFamily="34" charset="0"/>
              </a:rPr>
              <a:t>-22FMFWS6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cap="none" dirty="0">
                <a:latin typeface="Sui Generis Rg" panose="020B0605020204020004" pitchFamily="34" charset="0"/>
              </a:rPr>
              <a:t>DEUS</a:t>
            </a:r>
            <a:r>
              <a:rPr lang="en-US" sz="3000" cap="none" dirty="0">
                <a:solidFill>
                  <a:srgbClr val="FF0000"/>
                </a:solidFill>
                <a:latin typeface="Sui Generis Rg" panose="020B0605020204020004" pitchFamily="34" charset="0"/>
              </a:rPr>
              <a:t>2</a:t>
            </a:r>
            <a:r>
              <a:rPr lang="en-US" sz="3000" cap="none" dirty="0">
                <a:latin typeface="Sui Generis Rg" panose="020B0605020204020004" pitchFamily="34" charset="0"/>
              </a:rPr>
              <a:t>-28FMFWS6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000" cap="none" dirty="0">
              <a:latin typeface="Sui Generis Rg" panose="020B06050202040200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cap="none" dirty="0" err="1">
                <a:latin typeface="Sui Generis Rg" panose="020B0605020204020004" pitchFamily="34" charset="0"/>
              </a:rPr>
              <a:t>Composé</a:t>
            </a:r>
            <a:r>
              <a:rPr lang="en-US" sz="2200" cap="none" dirty="0">
                <a:latin typeface="Sui Generis Rg" panose="020B0605020204020004" pitchFamily="34" charset="0"/>
              </a:rPr>
              <a:t> de: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200" cap="none" dirty="0">
                <a:solidFill>
                  <a:schemeClr val="bg1"/>
                </a:solidFill>
                <a:latin typeface="Sui Generis Rg" panose="020B0605020204020004" pitchFamily="34" charset="0"/>
              </a:rPr>
              <a:t>La </a:t>
            </a:r>
            <a:r>
              <a:rPr lang="en-US" sz="2200" cap="none" dirty="0" err="1">
                <a:solidFill>
                  <a:schemeClr val="bg1"/>
                </a:solidFill>
                <a:latin typeface="Sui Generis Rg" panose="020B0605020204020004" pitchFamily="34" charset="0"/>
              </a:rPr>
              <a:t>canne</a:t>
            </a:r>
            <a:r>
              <a:rPr lang="en-US" sz="2200" cap="none" dirty="0">
                <a:solidFill>
                  <a:schemeClr val="bg1"/>
                </a:solidFill>
                <a:latin typeface="Sui Generis Rg" panose="020B0605020204020004" pitchFamily="34" charset="0"/>
              </a:rPr>
              <a:t> </a:t>
            </a:r>
            <a:r>
              <a:rPr lang="en-US" sz="2200" cap="none" dirty="0" err="1">
                <a:solidFill>
                  <a:schemeClr val="bg1"/>
                </a:solidFill>
                <a:latin typeface="Sui Generis Rg" panose="020B0605020204020004" pitchFamily="34" charset="0"/>
              </a:rPr>
              <a:t>ergonomique</a:t>
            </a:r>
            <a:r>
              <a:rPr lang="en-US" sz="2200" cap="none" dirty="0">
                <a:solidFill>
                  <a:schemeClr val="bg1"/>
                </a:solidFill>
                <a:latin typeface="Sui Generis Rg" panose="020B0605020204020004" pitchFamily="34" charset="0"/>
              </a:rPr>
              <a:t> et </a:t>
            </a:r>
            <a:r>
              <a:rPr lang="en-US" sz="2200" cap="none" dirty="0" err="1">
                <a:solidFill>
                  <a:schemeClr val="bg1"/>
                </a:solidFill>
                <a:latin typeface="Sui Generis Rg" panose="020B0605020204020004" pitchFamily="34" charset="0"/>
              </a:rPr>
              <a:t>télescopique</a:t>
            </a:r>
            <a:r>
              <a:rPr lang="en-US" sz="2200" cap="none" dirty="0">
                <a:solidFill>
                  <a:schemeClr val="bg1"/>
                </a:solidFill>
                <a:latin typeface="Sui Generis Rg" panose="020B0605020204020004" pitchFamily="34" charset="0"/>
              </a:rPr>
              <a:t> S-TELESCOPIC LITE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Sui Generis Rg" panose="020B0605020204020004" pitchFamily="34" charset="0"/>
              </a:rPr>
              <a:t>D’un </a:t>
            </a:r>
            <a:r>
              <a:rPr lang="en-US" sz="2200" dirty="0" err="1">
                <a:solidFill>
                  <a:schemeClr val="bg1"/>
                </a:solidFill>
                <a:latin typeface="Sui Generis Rg" panose="020B0605020204020004" pitchFamily="34" charset="0"/>
              </a:rPr>
              <a:t>disque</a:t>
            </a:r>
            <a:r>
              <a:rPr lang="en-US" sz="2200" dirty="0">
                <a:solidFill>
                  <a:schemeClr val="bg1"/>
                </a:solidFill>
                <a:latin typeface="Sui Generis Rg" panose="020B0605020204020004" pitchFamily="34" charset="0"/>
              </a:rPr>
              <a:t> D22FMF </a:t>
            </a:r>
            <a:r>
              <a:rPr lang="en-US" sz="2200" dirty="0" err="1">
                <a:solidFill>
                  <a:srgbClr val="FF0000"/>
                </a:solidFill>
                <a:latin typeface="Sui Generis Rg" panose="020B0605020204020004" pitchFamily="34" charset="0"/>
              </a:rPr>
              <a:t>ou</a:t>
            </a:r>
            <a:r>
              <a:rPr lang="en-US" sz="2200" dirty="0">
                <a:solidFill>
                  <a:schemeClr val="bg1"/>
                </a:solidFill>
                <a:latin typeface="Sui Generis Rg" panose="020B0605020204020004" pitchFamily="34" charset="0"/>
              </a:rPr>
              <a:t> D28FMF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200" cap="none" dirty="0">
                <a:solidFill>
                  <a:schemeClr val="bg1"/>
                </a:solidFill>
                <a:latin typeface="Sui Generis Rg" panose="020B0605020204020004" pitchFamily="34" charset="0"/>
              </a:rPr>
              <a:t>Du casque sans fil DEUS </a:t>
            </a:r>
            <a:r>
              <a:rPr lang="en-US" sz="2200" b="1" i="1" cap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en-US" sz="2200" cap="none" dirty="0">
                <a:solidFill>
                  <a:schemeClr val="bg1"/>
                </a:solidFill>
                <a:latin typeface="Sui Generis Rg" panose="020B0605020204020004" pitchFamily="34" charset="0"/>
              </a:rPr>
              <a:t> WS6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Sui Generis Rg" panose="020B0605020204020004" pitchFamily="34" charset="0"/>
              </a:rPr>
              <a:t>De </a:t>
            </a:r>
            <a:r>
              <a:rPr lang="en-US" sz="2200" dirty="0" err="1">
                <a:solidFill>
                  <a:schemeClr val="bg1"/>
                </a:solidFill>
                <a:latin typeface="Sui Generis Rg" panose="020B0605020204020004" pitchFamily="34" charset="0"/>
              </a:rPr>
              <a:t>l’adapteur</a:t>
            </a:r>
            <a:r>
              <a:rPr lang="en-US" sz="2200" dirty="0">
                <a:solidFill>
                  <a:schemeClr val="bg1"/>
                </a:solidFill>
                <a:latin typeface="Sui Generis Rg" panose="020B0605020204020004" pitchFamily="34" charset="0"/>
              </a:rPr>
              <a:t> Jack D099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Sui Generis Rg" panose="020B0605020204020004" pitchFamily="34" charset="0"/>
              </a:rPr>
              <a:t>Du support de </a:t>
            </a:r>
            <a:r>
              <a:rPr lang="en-US" sz="2200" dirty="0" err="1">
                <a:solidFill>
                  <a:schemeClr val="bg1"/>
                </a:solidFill>
                <a:latin typeface="Sui Generis Rg" panose="020B0605020204020004" pitchFamily="34" charset="0"/>
              </a:rPr>
              <a:t>Canne</a:t>
            </a:r>
            <a:r>
              <a:rPr lang="en-US" sz="2200" dirty="0">
                <a:solidFill>
                  <a:schemeClr val="bg1"/>
                </a:solidFill>
                <a:latin typeface="Sui Generis Rg" panose="020B0605020204020004" pitchFamily="34" charset="0"/>
              </a:rPr>
              <a:t> D090B-A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200" cap="none" dirty="0">
              <a:solidFill>
                <a:schemeClr val="bg1"/>
              </a:solidFill>
              <a:latin typeface="Sui Generis Rg" panose="020B06050202040200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cap="none" dirty="0">
                <a:latin typeface="Sui Generis Rg" panose="020B0605020204020004" pitchFamily="34" charset="0"/>
              </a:rPr>
              <a:t>899 € TTC prix public </a:t>
            </a:r>
            <a:r>
              <a:rPr lang="en-US" sz="3000" cap="none" dirty="0" err="1">
                <a:latin typeface="Sui Generis Rg" panose="020B0605020204020004" pitchFamily="34" charset="0"/>
              </a:rPr>
              <a:t>suggéré</a:t>
            </a:r>
            <a:endParaRPr lang="en-US" sz="2200" cap="none" dirty="0">
              <a:latin typeface="Sui Generis Rg" panose="020B06050202040200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EE882F2-58BF-AC14-C966-E7C50211E4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8422" y="1013764"/>
            <a:ext cx="5721594" cy="4032802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63E911B6-ACA1-DE09-5ABC-F91415CBAD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660" y="145111"/>
            <a:ext cx="903858" cy="800037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6CC4ECB6-EB69-9520-659C-A22DEF754399}"/>
              </a:ext>
            </a:extLst>
          </p:cNvPr>
          <p:cNvSpPr txBox="1"/>
          <p:nvPr/>
        </p:nvSpPr>
        <p:spPr>
          <a:xfrm>
            <a:off x="5323422" y="253446"/>
            <a:ext cx="39231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>
                <a:solidFill>
                  <a:schemeClr val="bg1"/>
                </a:solidFill>
                <a:latin typeface="Sui Generis Rg" panose="020B0605020204020004" pitchFamily="34" charset="0"/>
              </a:rPr>
              <a:t>WS</a:t>
            </a:r>
            <a:r>
              <a:rPr lang="fr-FR" sz="3600" dirty="0">
                <a:solidFill>
                  <a:srgbClr val="FF0000"/>
                </a:solidFill>
                <a:latin typeface="Sui Generis Rg" panose="020B0605020204020004" pitchFamily="34" charset="0"/>
              </a:rPr>
              <a:t>6</a:t>
            </a:r>
            <a:r>
              <a:rPr lang="fr-FR" sz="3600" dirty="0">
                <a:solidFill>
                  <a:schemeClr val="bg1"/>
                </a:solidFill>
                <a:latin typeface="Sui Generis Rg" panose="020B0605020204020004" pitchFamily="34" charset="0"/>
              </a:rPr>
              <a:t> MASTER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1FAC125-697E-53E3-4436-C719540AF8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2014" y="139000"/>
            <a:ext cx="3325134" cy="637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300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10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301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602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201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6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13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1D94BCA-871D-AEC0-D8D5-A091C64132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44" y="0"/>
            <a:ext cx="12192000" cy="6858000"/>
          </a:xfrm>
          <a:prstGeom prst="rect">
            <a:avLst/>
          </a:prstGeom>
        </p:spPr>
      </p:pic>
      <p:sp>
        <p:nvSpPr>
          <p:cNvPr id="12" name="Titre 1">
            <a:extLst>
              <a:ext uri="{FF2B5EF4-FFF2-40B4-BE49-F238E27FC236}">
                <a16:creationId xmlns:a16="http://schemas.microsoft.com/office/drawing/2014/main" id="{BA2FB325-7C27-45D2-BFBA-B0F4D6F0AE88}"/>
              </a:ext>
            </a:extLst>
          </p:cNvPr>
          <p:cNvSpPr txBox="1">
            <a:spLocks/>
          </p:cNvSpPr>
          <p:nvPr/>
        </p:nvSpPr>
        <p:spPr>
          <a:xfrm>
            <a:off x="315187" y="4923485"/>
            <a:ext cx="11029616" cy="14008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fr-FR" cap="none" dirty="0">
              <a:solidFill>
                <a:srgbClr val="FFFEFF"/>
              </a:solidFill>
              <a:latin typeface="Sui Generis Rg" panose="020B0605020204020004" pitchFamily="34" charset="0"/>
            </a:endParaRP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2D136D72-4811-47DB-8C67-EF283AB22056}"/>
              </a:ext>
            </a:extLst>
          </p:cNvPr>
          <p:cNvSpPr txBox="1">
            <a:spLocks/>
          </p:cNvSpPr>
          <p:nvPr/>
        </p:nvSpPr>
        <p:spPr>
          <a:xfrm>
            <a:off x="-266005" y="1825289"/>
            <a:ext cx="12192000" cy="444893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endParaRPr lang="en-US" sz="3000" cap="none" dirty="0">
              <a:latin typeface="Sui Generis Rg" panose="020B0605020204020004" pitchFamily="34" charset="0"/>
            </a:endParaRPr>
          </a:p>
          <a:p>
            <a:pPr marL="3657600" lvl="7" indent="-457200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bg1"/>
                </a:solidFill>
                <a:latin typeface="Sui Generis Rg" panose="020B0605020204020004" pitchFamily="34" charset="0"/>
              </a:rPr>
              <a:t>WSA</a:t>
            </a:r>
            <a:r>
              <a:rPr lang="en-US" sz="1500" dirty="0">
                <a:solidFill>
                  <a:schemeClr val="bg1"/>
                </a:solidFill>
                <a:latin typeface="Sui Generis Rg" panose="020B0605020204020004" pitchFamily="34" charset="0"/>
              </a:rPr>
              <a:t> </a:t>
            </a:r>
            <a:r>
              <a:rPr lang="en-US" sz="3000" dirty="0">
                <a:solidFill>
                  <a:srgbClr val="FF0000"/>
                </a:solidFill>
                <a:latin typeface="Sui Generis Rg" panose="020B0605020204020004" pitchFamily="34" charset="0"/>
              </a:rPr>
              <a:t>II</a:t>
            </a:r>
            <a:r>
              <a:rPr lang="en-US" sz="3000" dirty="0">
                <a:solidFill>
                  <a:schemeClr val="bg1"/>
                </a:solidFill>
                <a:latin typeface="Sui Generis Rg" panose="020B0605020204020004" pitchFamily="34" charset="0"/>
              </a:rPr>
              <a:t>       	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3000" dirty="0">
              <a:solidFill>
                <a:schemeClr val="bg1"/>
              </a:solidFill>
              <a:latin typeface="Sui Generis Rg" panose="020B06050202040200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3000" dirty="0">
              <a:solidFill>
                <a:schemeClr val="bg1"/>
              </a:solidFill>
              <a:latin typeface="Sui Generis Rg" panose="020B0605020204020004" pitchFamily="34" charset="0"/>
            </a:endParaRPr>
          </a:p>
          <a:p>
            <a:pPr marL="3657600" lvl="7" indent="-457200">
              <a:buFont typeface="Arial" panose="020B0604020202020204" pitchFamily="34" charset="0"/>
              <a:buChar char="•"/>
            </a:pPr>
            <a:r>
              <a:rPr lang="en-US" sz="3000" cap="none" dirty="0">
                <a:solidFill>
                  <a:schemeClr val="bg1"/>
                </a:solidFill>
                <a:latin typeface="Sui Generis Rg" panose="020B0605020204020004" pitchFamily="34" charset="0"/>
              </a:rPr>
              <a:t>WSA</a:t>
            </a:r>
            <a:r>
              <a:rPr lang="en-US" sz="1500" cap="none" dirty="0">
                <a:solidFill>
                  <a:schemeClr val="bg1"/>
                </a:solidFill>
                <a:latin typeface="Sui Generis Rg" panose="020B0605020204020004" pitchFamily="34" charset="0"/>
              </a:rPr>
              <a:t> </a:t>
            </a:r>
            <a:r>
              <a:rPr lang="en-US" sz="3000" cap="none" dirty="0">
                <a:solidFill>
                  <a:srgbClr val="FF0000"/>
                </a:solidFill>
                <a:latin typeface="Sui Generis Rg" panose="020B0605020204020004" pitchFamily="34" charset="0"/>
              </a:rPr>
              <a:t>II</a:t>
            </a:r>
            <a:r>
              <a:rPr lang="en-US" sz="3000" cap="none" dirty="0">
                <a:solidFill>
                  <a:schemeClr val="bg1"/>
                </a:solidFill>
                <a:latin typeface="Sui Generis Rg" panose="020B0605020204020004" pitchFamily="34" charset="0"/>
              </a:rPr>
              <a:t>-XL 	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3000" cap="none" dirty="0">
              <a:solidFill>
                <a:schemeClr val="bg1"/>
              </a:solidFill>
              <a:latin typeface="Sui Generis Rg" panose="020B06050202040200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3000" cap="none" dirty="0">
              <a:solidFill>
                <a:schemeClr val="bg1"/>
              </a:solidFill>
              <a:latin typeface="Sui Generis Rg" panose="020B0605020204020004" pitchFamily="34" charset="0"/>
            </a:endParaRPr>
          </a:p>
          <a:p>
            <a:pPr marL="3657600" lvl="7" indent="-457200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bg1"/>
                </a:solidFill>
                <a:latin typeface="Sui Generis Rg" panose="020B0605020204020004" pitchFamily="34" charset="0"/>
              </a:rPr>
              <a:t>WS</a:t>
            </a:r>
            <a:r>
              <a:rPr lang="en-US" sz="3000" dirty="0">
                <a:solidFill>
                  <a:srgbClr val="FF0000"/>
                </a:solidFill>
                <a:latin typeface="Sui Generis Rg" panose="020B0605020204020004" pitchFamily="34" charset="0"/>
              </a:rPr>
              <a:t>6</a:t>
            </a:r>
            <a:r>
              <a:rPr lang="en-US" sz="3000" dirty="0">
                <a:solidFill>
                  <a:schemeClr val="bg1"/>
                </a:solidFill>
                <a:latin typeface="Sui Generis Rg" panose="020B0605020204020004" pitchFamily="34" charset="0"/>
              </a:rPr>
              <a:t>			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3000" dirty="0">
              <a:solidFill>
                <a:schemeClr val="bg1"/>
              </a:solidFill>
              <a:latin typeface="Sui Generis Rg" panose="020B06050202040200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3000" dirty="0">
              <a:solidFill>
                <a:schemeClr val="bg1"/>
              </a:solidFill>
              <a:latin typeface="Sui Generis Rg" panose="020B0605020204020004" pitchFamily="34" charset="0"/>
            </a:endParaRPr>
          </a:p>
          <a:p>
            <a:pPr marL="3657600" lvl="7" indent="-457200">
              <a:buFont typeface="Arial" panose="020B0604020202020204" pitchFamily="34" charset="0"/>
              <a:buChar char="•"/>
            </a:pPr>
            <a:r>
              <a:rPr lang="en-US" sz="3000" cap="none" dirty="0">
                <a:solidFill>
                  <a:schemeClr val="bg1"/>
                </a:solidFill>
                <a:latin typeface="Sui Generis Rg" panose="020B0605020204020004" pitchFamily="34" charset="0"/>
              </a:rPr>
              <a:t>BH-01			</a:t>
            </a:r>
            <a:endParaRPr lang="en-US" sz="3000" dirty="0">
              <a:solidFill>
                <a:schemeClr val="bg1"/>
              </a:solidFill>
              <a:latin typeface="Sui Generis Rg" panose="020B0605020204020004" pitchFamily="34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5C451D3-010D-0A56-C136-FEADF528D6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25888" y="3905293"/>
            <a:ext cx="2121772" cy="1462137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D08DCE1C-8AA8-ED10-D97B-4BBC7B4CC1C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rcRect b="17216"/>
          <a:stretch/>
        </p:blipFill>
        <p:spPr>
          <a:xfrm>
            <a:off x="651315" y="5015113"/>
            <a:ext cx="2727875" cy="159637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450EAB05-FA90-13CE-24A8-594A4403433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43113" y="1894548"/>
            <a:ext cx="1851034" cy="2391634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1F32C4F2-33A1-8196-79AF-0AE2A98932C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03435" y="1265681"/>
            <a:ext cx="2103472" cy="1462137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F06F2E87-2A2C-3FD9-8B38-810C5E4F302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7660" y="145111"/>
            <a:ext cx="903858" cy="800037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A98C61F0-508A-716F-0794-E47758802455}"/>
              </a:ext>
            </a:extLst>
          </p:cNvPr>
          <p:cNvSpPr txBox="1"/>
          <p:nvPr/>
        </p:nvSpPr>
        <p:spPr>
          <a:xfrm>
            <a:off x="5323422" y="253446"/>
            <a:ext cx="52786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>
                <a:solidFill>
                  <a:schemeClr val="bg1"/>
                </a:solidFill>
                <a:latin typeface="Sui Generis Rg" panose="020B0605020204020004" pitchFamily="34" charset="0"/>
              </a:rPr>
              <a:t>Nouveaux Casques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621AF2A-7358-9B17-E85E-AA750A5BAE3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52014" y="139000"/>
            <a:ext cx="3325134" cy="637696"/>
          </a:xfrm>
          <a:prstGeom prst="rect">
            <a:avLst/>
          </a:prstGeom>
        </p:spPr>
      </p:pic>
      <p:sp>
        <p:nvSpPr>
          <p:cNvPr id="10" name="Ellipse 9">
            <a:extLst>
              <a:ext uri="{FF2B5EF4-FFF2-40B4-BE49-F238E27FC236}">
                <a16:creationId xmlns:a16="http://schemas.microsoft.com/office/drawing/2014/main" id="{96CC335A-B245-26DD-70D1-0F2B4761CD41}"/>
              </a:ext>
            </a:extLst>
          </p:cNvPr>
          <p:cNvSpPr/>
          <p:nvPr/>
        </p:nvSpPr>
        <p:spPr>
          <a:xfrm>
            <a:off x="8165123" y="2863491"/>
            <a:ext cx="1026879" cy="100379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solidFill>
                  <a:schemeClr val="bg1"/>
                </a:solidFill>
                <a:latin typeface="Sui Generis Bk" panose="020B0505020204020004" pitchFamily="34" charset="0"/>
              </a:rPr>
              <a:t>10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E8590CE3-A30F-31C8-B3D8-443A40EC6AC4}"/>
              </a:ext>
            </a:extLst>
          </p:cNvPr>
          <p:cNvSpPr txBox="1"/>
          <p:nvPr/>
        </p:nvSpPr>
        <p:spPr>
          <a:xfrm>
            <a:off x="9210315" y="2870261"/>
            <a:ext cx="271568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i Generis Bk" panose="020B0505020204020004" pitchFamily="34" charset="0"/>
              </a:rPr>
              <a:t>FOIS PLUS </a:t>
            </a:r>
          </a:p>
          <a:p>
            <a:r>
              <a:rPr lang="fr-FR" sz="2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i Generis Bk" panose="020B0505020204020004" pitchFamily="34" charset="0"/>
              </a:rPr>
              <a:t>RAPIDE</a:t>
            </a:r>
          </a:p>
          <a:p>
            <a:r>
              <a:rPr lang="fr-FR" sz="1200" dirty="0">
                <a:solidFill>
                  <a:schemeClr val="bg1">
                    <a:lumMod val="75000"/>
                  </a:schemeClr>
                </a:solidFill>
                <a:latin typeface="Sui Generis Lt" panose="020B0405020204020004" pitchFamily="34" charset="0"/>
              </a:rPr>
              <a:t>QU’UN CASQUE BLUETOOTH</a:t>
            </a:r>
          </a:p>
        </p:txBody>
      </p:sp>
      <p:sp>
        <p:nvSpPr>
          <p:cNvPr id="7" name="Accolade fermante 6">
            <a:extLst>
              <a:ext uri="{FF2B5EF4-FFF2-40B4-BE49-F238E27FC236}">
                <a16:creationId xmlns:a16="http://schemas.microsoft.com/office/drawing/2014/main" id="{4A00E87E-4DC5-B8D3-880D-FE15114A3A3B}"/>
              </a:ext>
            </a:extLst>
          </p:cNvPr>
          <p:cNvSpPr/>
          <p:nvPr/>
        </p:nvSpPr>
        <p:spPr>
          <a:xfrm>
            <a:off x="7445367" y="1417835"/>
            <a:ext cx="572191" cy="3895106"/>
          </a:xfrm>
          <a:prstGeom prst="rightBrac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66198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00"/>
                            </p:stCondLst>
                            <p:childTnLst>
                              <p:par>
                                <p:cTn id="12" presetID="2" presetClass="entr" presetSubtype="8" fill="hold" grpId="0" nodeType="after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800"/>
                            </p:stCondLst>
                            <p:childTnLst>
                              <p:par>
                                <p:cTn id="1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6" grpId="0"/>
      <p:bldP spid="4" grpId="0"/>
      <p:bldP spid="10" grpId="0" animBg="1"/>
      <p:bldP spid="14" grpId="0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13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5C22A2A-5E8F-6EAC-44A3-3B110A25B920}"/>
              </a:ext>
            </a:extLst>
          </p:cNvPr>
          <p:cNvSpPr/>
          <p:nvPr/>
        </p:nvSpPr>
        <p:spPr>
          <a:xfrm>
            <a:off x="4767927" y="5072154"/>
            <a:ext cx="5950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+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F2F8D41D-E90A-09BF-2C16-51CDE813FE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5985" y="5107927"/>
            <a:ext cx="1388132" cy="964900"/>
          </a:xfrm>
          <a:prstGeom prst="rect">
            <a:avLst/>
          </a:prstGeom>
        </p:spPr>
      </p:pic>
      <p:sp>
        <p:nvSpPr>
          <p:cNvPr id="30" name="ZoneTexte 29">
            <a:extLst>
              <a:ext uri="{FF2B5EF4-FFF2-40B4-BE49-F238E27FC236}">
                <a16:creationId xmlns:a16="http://schemas.microsoft.com/office/drawing/2014/main" id="{9541D267-F54D-4865-932F-736087335BEC}"/>
              </a:ext>
            </a:extLst>
          </p:cNvPr>
          <p:cNvSpPr txBox="1"/>
          <p:nvPr/>
        </p:nvSpPr>
        <p:spPr>
          <a:xfrm>
            <a:off x="3315010" y="4371563"/>
            <a:ext cx="8441562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cap="none" dirty="0">
                <a:solidFill>
                  <a:schemeClr val="bg1"/>
                </a:solidFill>
                <a:latin typeface="Sui Generis Rg" panose="020B0605020204020004" pitchFamily="34" charset="0"/>
              </a:rPr>
              <a:t>DEUS</a:t>
            </a:r>
            <a:r>
              <a:rPr lang="en-US" sz="1300" i="1" cap="none" dirty="0">
                <a:solidFill>
                  <a:schemeClr val="bg1"/>
                </a:solidFill>
                <a:latin typeface="Sui Generis Rg" panose="020B0605020204020004" pitchFamily="34" charset="0"/>
              </a:rPr>
              <a:t> </a:t>
            </a:r>
            <a:r>
              <a:rPr lang="en-US" sz="2600" b="1" i="1" cap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en-US" sz="2600" cap="none" dirty="0">
                <a:solidFill>
                  <a:schemeClr val="bg1"/>
                </a:solidFill>
                <a:latin typeface="Sui Generis Rg" panose="020B0605020204020004" pitchFamily="34" charset="0"/>
              </a:rPr>
              <a:t> WS6 + WSA</a:t>
            </a:r>
            <a:r>
              <a:rPr lang="en-US" sz="1300" cap="none" dirty="0">
                <a:solidFill>
                  <a:schemeClr val="bg1"/>
                </a:solidFill>
                <a:latin typeface="Sui Generis Rg" panose="020B0605020204020004" pitchFamily="34" charset="0"/>
              </a:rPr>
              <a:t> </a:t>
            </a:r>
            <a:r>
              <a:rPr lang="en-US" sz="2600" cap="none" dirty="0">
                <a:solidFill>
                  <a:srgbClr val="FF0000"/>
                </a:solidFill>
                <a:latin typeface="Sui Generis Rg" panose="020B0605020204020004" pitchFamily="34" charset="0"/>
              </a:rPr>
              <a:t>II</a:t>
            </a:r>
            <a:r>
              <a:rPr lang="en-US" sz="2600" cap="none" dirty="0">
                <a:solidFill>
                  <a:schemeClr val="bg1"/>
                </a:solidFill>
                <a:latin typeface="Sui Generis Rg" panose="020B0605020204020004" pitchFamily="34" charset="0"/>
              </a:rPr>
              <a:t> </a:t>
            </a:r>
            <a:r>
              <a:rPr lang="en-US" sz="2600" cap="none" dirty="0" err="1">
                <a:solidFill>
                  <a:srgbClr val="00B0F0"/>
                </a:solidFill>
                <a:latin typeface="Sui Generis Rg" panose="020B0605020204020004" pitchFamily="34" charset="0"/>
              </a:rPr>
              <a:t>ou</a:t>
            </a:r>
            <a:r>
              <a:rPr lang="en-US" sz="2600" cap="none" dirty="0">
                <a:solidFill>
                  <a:schemeClr val="bg1"/>
                </a:solidFill>
                <a:latin typeface="Sui Generis Rg" panose="020B0605020204020004" pitchFamily="34" charset="0"/>
              </a:rPr>
              <a:t> WSA</a:t>
            </a:r>
            <a:r>
              <a:rPr lang="en-US" sz="1300" cap="none" dirty="0">
                <a:solidFill>
                  <a:schemeClr val="bg1"/>
                </a:solidFill>
                <a:latin typeface="Sui Generis Rg" panose="020B0605020204020004" pitchFamily="34" charset="0"/>
              </a:rPr>
              <a:t> </a:t>
            </a:r>
            <a:r>
              <a:rPr lang="en-US" sz="2600" cap="none" dirty="0">
                <a:solidFill>
                  <a:srgbClr val="FF0000"/>
                </a:solidFill>
                <a:latin typeface="Sui Generis Rg" panose="020B0605020204020004" pitchFamily="34" charset="0"/>
              </a:rPr>
              <a:t>II</a:t>
            </a:r>
            <a:r>
              <a:rPr lang="en-US" sz="2600" cap="none" dirty="0">
                <a:solidFill>
                  <a:schemeClr val="bg1"/>
                </a:solidFill>
                <a:latin typeface="Sui Generis Rg" panose="020B0605020204020004" pitchFamily="34" charset="0"/>
              </a:rPr>
              <a:t>-XL </a:t>
            </a:r>
            <a:r>
              <a:rPr lang="en-US" sz="2600" cap="none" dirty="0" err="1">
                <a:solidFill>
                  <a:srgbClr val="00B0F0"/>
                </a:solidFill>
                <a:latin typeface="Sui Generis Rg" panose="020B0605020204020004" pitchFamily="34" charset="0"/>
              </a:rPr>
              <a:t>ou</a:t>
            </a:r>
            <a:r>
              <a:rPr lang="en-US" sz="2600" cap="none" dirty="0">
                <a:solidFill>
                  <a:schemeClr val="bg1"/>
                </a:solidFill>
                <a:latin typeface="Sui Generis Rg" panose="020B0605020204020004" pitchFamily="34" charset="0"/>
              </a:rPr>
              <a:t> WS</a:t>
            </a:r>
            <a:r>
              <a:rPr lang="en-US" sz="2600" cap="none" dirty="0">
                <a:solidFill>
                  <a:srgbClr val="FF0000"/>
                </a:solidFill>
                <a:latin typeface="Sui Generis Rg" panose="020B0605020204020004" pitchFamily="34" charset="0"/>
              </a:rPr>
              <a:t>6</a:t>
            </a:r>
            <a:endParaRPr lang="en-US" sz="2600" dirty="0">
              <a:solidFill>
                <a:schemeClr val="bg1"/>
              </a:solidFill>
              <a:latin typeface="Sui Generis Rg" panose="020B0605020204020004" pitchFamily="34" charset="0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1872F5E4-D8E0-8EA6-2579-044719C466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32661" y="3450450"/>
            <a:ext cx="5151632" cy="363107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71E4098C-2808-0520-AE81-B6DD42FE8A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7660" y="145111"/>
            <a:ext cx="903858" cy="800037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474E11B0-2628-AFBF-B769-EFCDA0B7871D}"/>
              </a:ext>
            </a:extLst>
          </p:cNvPr>
          <p:cNvSpPr txBox="1"/>
          <p:nvPr/>
        </p:nvSpPr>
        <p:spPr>
          <a:xfrm>
            <a:off x="5323422" y="253446"/>
            <a:ext cx="6781665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400" dirty="0">
                <a:solidFill>
                  <a:schemeClr val="bg1"/>
                </a:solidFill>
                <a:latin typeface="Sui Generis Rg" panose="020B0605020204020004" pitchFamily="34" charset="0"/>
              </a:rPr>
              <a:t>Faites vos propres bundles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A99AD6B-1098-4337-C8A4-0EA78CBA2B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52014" y="139000"/>
            <a:ext cx="3325134" cy="63769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A527A53-05A0-40CB-2A98-9FE10D63E39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01261" y="4892050"/>
            <a:ext cx="1204940" cy="155684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736AC2A-5EDB-3A74-F2D2-51E235FEE0A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87437" y="5188256"/>
            <a:ext cx="1449296" cy="998726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76EEE6B4-8037-4747-3553-4E7ADF70472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392041" y="899777"/>
            <a:ext cx="5151635" cy="363107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8DF7813-0176-460E-465E-062DE4262249}"/>
              </a:ext>
            </a:extLst>
          </p:cNvPr>
          <p:cNvSpPr/>
          <p:nvPr/>
        </p:nvSpPr>
        <p:spPr>
          <a:xfrm>
            <a:off x="4767927" y="2132944"/>
            <a:ext cx="595035" cy="289780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+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C0742307-CEF2-A228-6EC6-E8AB64C7ED46}"/>
              </a:ext>
            </a:extLst>
          </p:cNvPr>
          <p:cNvSpPr txBox="1"/>
          <p:nvPr/>
        </p:nvSpPr>
        <p:spPr>
          <a:xfrm>
            <a:off x="3315010" y="1424373"/>
            <a:ext cx="8441562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cap="none" dirty="0">
                <a:solidFill>
                  <a:schemeClr val="bg1"/>
                </a:solidFill>
                <a:latin typeface="Sui Generis Rg" panose="020B0605020204020004" pitchFamily="34" charset="0"/>
              </a:rPr>
              <a:t>DEUS</a:t>
            </a:r>
            <a:r>
              <a:rPr lang="en-US" sz="1300" i="1" cap="none" dirty="0">
                <a:solidFill>
                  <a:schemeClr val="bg1"/>
                </a:solidFill>
                <a:latin typeface="Sui Generis Rg" panose="020B0605020204020004" pitchFamily="34" charset="0"/>
              </a:rPr>
              <a:t> </a:t>
            </a:r>
            <a:r>
              <a:rPr lang="en-US" sz="2600" b="1" i="1" cap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en-US" sz="2600" cap="none" dirty="0">
                <a:solidFill>
                  <a:schemeClr val="bg1"/>
                </a:solidFill>
                <a:latin typeface="Sui Generis Rg" panose="020B0605020204020004" pitchFamily="34" charset="0"/>
              </a:rPr>
              <a:t> RC + WSA</a:t>
            </a:r>
            <a:r>
              <a:rPr lang="en-US" sz="1300" cap="none" dirty="0">
                <a:solidFill>
                  <a:schemeClr val="bg1"/>
                </a:solidFill>
                <a:latin typeface="Sui Generis Rg" panose="020B0605020204020004" pitchFamily="34" charset="0"/>
              </a:rPr>
              <a:t> </a:t>
            </a:r>
            <a:r>
              <a:rPr lang="en-US" sz="2600" cap="none" dirty="0">
                <a:solidFill>
                  <a:srgbClr val="FF0000"/>
                </a:solidFill>
                <a:latin typeface="Sui Generis Rg" panose="020B0605020204020004" pitchFamily="34" charset="0"/>
              </a:rPr>
              <a:t>II</a:t>
            </a:r>
            <a:r>
              <a:rPr lang="en-US" sz="2600" cap="none" dirty="0">
                <a:solidFill>
                  <a:schemeClr val="bg1"/>
                </a:solidFill>
                <a:latin typeface="Sui Generis Rg" panose="020B0605020204020004" pitchFamily="34" charset="0"/>
              </a:rPr>
              <a:t> </a:t>
            </a:r>
            <a:r>
              <a:rPr lang="en-US" sz="2600" cap="none" dirty="0" err="1">
                <a:solidFill>
                  <a:srgbClr val="00B0F0"/>
                </a:solidFill>
                <a:latin typeface="Sui Generis Rg" panose="020B0605020204020004" pitchFamily="34" charset="0"/>
              </a:rPr>
              <a:t>ou</a:t>
            </a:r>
            <a:r>
              <a:rPr lang="en-US" sz="2600" cap="none" dirty="0">
                <a:solidFill>
                  <a:schemeClr val="bg1"/>
                </a:solidFill>
                <a:latin typeface="Sui Generis Rg" panose="020B0605020204020004" pitchFamily="34" charset="0"/>
              </a:rPr>
              <a:t> WSA</a:t>
            </a:r>
            <a:r>
              <a:rPr lang="en-US" sz="1300" cap="none" dirty="0">
                <a:solidFill>
                  <a:schemeClr val="bg1"/>
                </a:solidFill>
                <a:latin typeface="Sui Generis Rg" panose="020B0605020204020004" pitchFamily="34" charset="0"/>
              </a:rPr>
              <a:t> </a:t>
            </a:r>
            <a:r>
              <a:rPr lang="en-US" sz="2600" cap="none" dirty="0">
                <a:solidFill>
                  <a:srgbClr val="FF0000"/>
                </a:solidFill>
                <a:latin typeface="Sui Generis Rg" panose="020B0605020204020004" pitchFamily="34" charset="0"/>
              </a:rPr>
              <a:t>II</a:t>
            </a:r>
            <a:r>
              <a:rPr lang="en-US" sz="2600" cap="none" dirty="0">
                <a:solidFill>
                  <a:schemeClr val="bg1"/>
                </a:solidFill>
                <a:latin typeface="Sui Generis Rg" panose="020B0605020204020004" pitchFamily="34" charset="0"/>
              </a:rPr>
              <a:t>-XL </a:t>
            </a:r>
            <a:r>
              <a:rPr lang="en-US" sz="2600" cap="none" dirty="0" err="1">
                <a:solidFill>
                  <a:srgbClr val="00B0F0"/>
                </a:solidFill>
                <a:latin typeface="Sui Generis Rg" panose="020B0605020204020004" pitchFamily="34" charset="0"/>
              </a:rPr>
              <a:t>ou</a:t>
            </a:r>
            <a:r>
              <a:rPr lang="en-US" sz="2600" cap="none" dirty="0">
                <a:solidFill>
                  <a:schemeClr val="bg1"/>
                </a:solidFill>
                <a:latin typeface="Sui Generis Rg" panose="020B0605020204020004" pitchFamily="34" charset="0"/>
              </a:rPr>
              <a:t> WS</a:t>
            </a:r>
            <a:r>
              <a:rPr lang="en-US" sz="2600" cap="none" dirty="0">
                <a:solidFill>
                  <a:srgbClr val="FF0000"/>
                </a:solidFill>
                <a:latin typeface="Sui Generis Rg" panose="020B0605020204020004" pitchFamily="34" charset="0"/>
              </a:rPr>
              <a:t>6</a:t>
            </a:r>
            <a:endParaRPr lang="en-US" sz="2600" dirty="0">
              <a:solidFill>
                <a:schemeClr val="bg1"/>
              </a:solidFill>
              <a:latin typeface="Sui Generis Rg" panose="020B0605020204020004" pitchFamily="34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34904452-2952-4BAD-343E-092525E51D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28663" y="2207251"/>
            <a:ext cx="1388132" cy="96490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9E3EB827-7CE5-894E-54FB-6F2401A4A9B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33939" y="1991374"/>
            <a:ext cx="1204940" cy="1556846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E9F7760C-1832-0436-85D6-BA3460C8275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20115" y="2287580"/>
            <a:ext cx="1449296" cy="998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622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801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301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801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801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901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401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901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901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0" grpId="0" uiExpand="1" build="p"/>
      <p:bldP spid="3" grpId="0"/>
      <p:bldP spid="9" grpId="0"/>
      <p:bldP spid="10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13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1872F5E4-D8E0-8EA6-2579-044719C466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0481" y="928830"/>
            <a:ext cx="2962969" cy="2088415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71E4098C-2808-0520-AE81-B6DD42FE8A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660" y="145111"/>
            <a:ext cx="903858" cy="800037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474E11B0-2628-AFBF-B769-EFCDA0B7871D}"/>
              </a:ext>
            </a:extLst>
          </p:cNvPr>
          <p:cNvSpPr txBox="1"/>
          <p:nvPr/>
        </p:nvSpPr>
        <p:spPr>
          <a:xfrm>
            <a:off x="5323422" y="253446"/>
            <a:ext cx="679153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000" dirty="0">
                <a:solidFill>
                  <a:schemeClr val="bg1"/>
                </a:solidFill>
                <a:latin typeface="Sui Generis Rg" panose="020B0605020204020004" pitchFamily="34" charset="0"/>
              </a:rPr>
              <a:t>Comparaison entre RC et WS6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A99AD6B-1098-4337-C8A4-0EA78CBA2B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2014" y="139000"/>
            <a:ext cx="3325134" cy="637696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76EEE6B4-8037-4747-3553-4E7ADF7047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12947" y="928830"/>
            <a:ext cx="2962971" cy="2088416"/>
          </a:xfrm>
          <a:prstGeom prst="rect">
            <a:avLst/>
          </a:prstGeom>
        </p:spPr>
      </p:pic>
      <p:graphicFrame>
        <p:nvGraphicFramePr>
          <p:cNvPr id="11" name="Tableau 12">
            <a:extLst>
              <a:ext uri="{FF2B5EF4-FFF2-40B4-BE49-F238E27FC236}">
                <a16:creationId xmlns:a16="http://schemas.microsoft.com/office/drawing/2014/main" id="{69AF4D52-46E5-F99E-BB70-8CDEED9911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6385082"/>
              </p:ext>
            </p:extLst>
          </p:nvPr>
        </p:nvGraphicFramePr>
        <p:xfrm>
          <a:off x="1466634" y="2887749"/>
          <a:ext cx="9525662" cy="3276455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613974">
                  <a:extLst>
                    <a:ext uri="{9D8B030D-6E8A-4147-A177-3AD203B41FA5}">
                      <a16:colId xmlns:a16="http://schemas.microsoft.com/office/drawing/2014/main" val="3953645073"/>
                    </a:ext>
                  </a:extLst>
                </a:gridCol>
                <a:gridCol w="3011830">
                  <a:extLst>
                    <a:ext uri="{9D8B030D-6E8A-4147-A177-3AD203B41FA5}">
                      <a16:colId xmlns:a16="http://schemas.microsoft.com/office/drawing/2014/main" val="4206254965"/>
                    </a:ext>
                  </a:extLst>
                </a:gridCol>
                <a:gridCol w="3899858">
                  <a:extLst>
                    <a:ext uri="{9D8B030D-6E8A-4147-A177-3AD203B41FA5}">
                      <a16:colId xmlns:a16="http://schemas.microsoft.com/office/drawing/2014/main" val="754831232"/>
                    </a:ext>
                  </a:extLst>
                </a:gridCol>
              </a:tblGrid>
              <a:tr h="670415"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latin typeface="Sui Generis Bk" panose="020B0505020204020004" pitchFamily="34" charset="0"/>
                        </a:rPr>
                        <a:t>                   Modèle </a:t>
                      </a:r>
                    </a:p>
                    <a:p>
                      <a:pPr algn="l"/>
                      <a:r>
                        <a:rPr lang="fr-FR" dirty="0">
                          <a:latin typeface="Sui Generis Bk" panose="020B0505020204020004" pitchFamily="34" charset="0"/>
                        </a:rPr>
                        <a:t>Caractéristiques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cap="none" dirty="0">
                          <a:solidFill>
                            <a:schemeClr val="bg1"/>
                          </a:solidFill>
                          <a:latin typeface="Sui Generis Rg" panose="020B0605020204020004" pitchFamily="34" charset="0"/>
                        </a:rPr>
                        <a:t>DEUS</a:t>
                      </a:r>
                      <a:r>
                        <a:rPr lang="en-US" sz="1050" i="1" cap="none" dirty="0">
                          <a:solidFill>
                            <a:schemeClr val="bg1"/>
                          </a:solidFill>
                          <a:latin typeface="Sui Generis Rg" panose="020B0605020204020004" pitchFamily="34" charset="0"/>
                        </a:rPr>
                        <a:t> </a:t>
                      </a:r>
                      <a:r>
                        <a:rPr lang="en-US" sz="1800" b="1" i="1" cap="none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</a:t>
                      </a:r>
                      <a:r>
                        <a:rPr lang="en-US" sz="1800" cap="none" dirty="0">
                          <a:solidFill>
                            <a:schemeClr val="bg1"/>
                          </a:solidFill>
                          <a:latin typeface="Sui Generis Rg" panose="020B0605020204020004" pitchFamily="34" charset="0"/>
                        </a:rPr>
                        <a:t> RC</a:t>
                      </a:r>
                      <a:endParaRPr lang="fr-FR" dirty="0">
                        <a:latin typeface="Sui Generis Bk" panose="020B05050202040200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cap="none" dirty="0">
                          <a:solidFill>
                            <a:schemeClr val="bg1"/>
                          </a:solidFill>
                          <a:latin typeface="Sui Generis Rg" panose="020B0605020204020004" pitchFamily="34" charset="0"/>
                        </a:rPr>
                        <a:t>DEUS</a:t>
                      </a:r>
                      <a:r>
                        <a:rPr lang="en-US" sz="1050" i="1" cap="none" dirty="0">
                          <a:solidFill>
                            <a:schemeClr val="bg1"/>
                          </a:solidFill>
                          <a:latin typeface="Sui Generis Rg" panose="020B0605020204020004" pitchFamily="34" charset="0"/>
                        </a:rPr>
                        <a:t> </a:t>
                      </a:r>
                      <a:r>
                        <a:rPr lang="en-US" sz="1800" b="1" i="1" cap="none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</a:t>
                      </a:r>
                      <a:r>
                        <a:rPr lang="en-US" sz="1800" cap="none" dirty="0">
                          <a:solidFill>
                            <a:schemeClr val="bg1"/>
                          </a:solidFill>
                          <a:latin typeface="Sui Generis Rg" panose="020B0605020204020004" pitchFamily="34" charset="0"/>
                        </a:rPr>
                        <a:t> WS6 MASTER</a:t>
                      </a:r>
                      <a:endParaRPr lang="fr-FR" dirty="0">
                        <a:latin typeface="Sui Generis Bk" panose="020B05050202040200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29783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b="1" dirty="0">
                          <a:latin typeface="Sui Generis Bk" panose="020B0505020204020004" pitchFamily="34" charset="0"/>
                        </a:rPr>
                        <a:t>Performances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fr-FR" sz="2000" dirty="0"/>
                        <a:t>Exactement les mêmes car disques totalement identiques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0617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b="1" dirty="0">
                          <a:latin typeface="Sui Generis Bk" panose="020B0505020204020004" pitchFamily="34" charset="0"/>
                        </a:rPr>
                        <a:t>Réglages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fr-FR" sz="2000" dirty="0"/>
                        <a:t>Exactement les mêmes sauf le </a:t>
                      </a:r>
                      <a:r>
                        <a:rPr lang="fr-FR" sz="2000" dirty="0" err="1"/>
                        <a:t>Multinotch</a:t>
                      </a:r>
                      <a:endParaRPr lang="fr-FR" sz="2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15300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b="1" dirty="0">
                          <a:latin typeface="Sui Generis Bk" panose="020B0505020204020004" pitchFamily="34" charset="0"/>
                        </a:rPr>
                        <a:t>Différents modes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fr-FR" sz="2000" dirty="0"/>
                        <a:t>Exactement les mêmes modes sauf l’écran X/Y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94819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b="1" dirty="0">
                          <a:latin typeface="Sui Generis Bk" panose="020B0505020204020004" pitchFamily="34" charset="0"/>
                        </a:rPr>
                        <a:t>Spécification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2000" dirty="0"/>
                        <a:t>   Etanche à 20m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2000" dirty="0"/>
                        <a:t>   Etanche à la pluie </a:t>
                      </a:r>
                    </a:p>
                    <a:p>
                      <a:pPr algn="l"/>
                      <a:r>
                        <a:rPr lang="fr-FR" sz="1500" dirty="0"/>
                        <a:t>(Etanche à 5m avec le DKIT-C)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3339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b="1" dirty="0">
                          <a:latin typeface="Sui Generis Bk" panose="020B0505020204020004" pitchFamily="34" charset="0"/>
                        </a:rPr>
                        <a:t>Poids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2000" dirty="0"/>
                        <a:t>   A partir de </a:t>
                      </a:r>
                      <a:r>
                        <a:rPr lang="fr-FR" sz="2000" b="1" dirty="0"/>
                        <a:t>815</a:t>
                      </a:r>
                      <a:r>
                        <a:rPr lang="fr-FR" sz="2000" dirty="0"/>
                        <a:t>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2000" dirty="0"/>
                        <a:t>   A partir de </a:t>
                      </a:r>
                      <a:r>
                        <a:rPr lang="fr-FR" sz="2000" b="1" dirty="0"/>
                        <a:t>750</a:t>
                      </a:r>
                      <a:r>
                        <a:rPr lang="fr-FR" sz="2000" dirty="0"/>
                        <a:t>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28063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b="1" dirty="0">
                          <a:latin typeface="Sui Generis Bk" panose="020B0505020204020004" pitchFamily="34" charset="0"/>
                        </a:rPr>
                        <a:t>Prix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2000" dirty="0"/>
                        <a:t>   A partir de </a:t>
                      </a:r>
                      <a:r>
                        <a:rPr lang="fr-FR" sz="2000" b="1" dirty="0"/>
                        <a:t>1299 </a:t>
                      </a:r>
                      <a:r>
                        <a:rPr lang="fr-FR" sz="2000" dirty="0"/>
                        <a:t>€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2000" dirty="0"/>
                        <a:t>   A partir de </a:t>
                      </a:r>
                      <a:r>
                        <a:rPr lang="fr-FR" sz="2000" b="1" dirty="0"/>
                        <a:t>899 </a:t>
                      </a:r>
                      <a:r>
                        <a:rPr lang="fr-FR" sz="2000" dirty="0"/>
                        <a:t>€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2808382"/>
                  </a:ext>
                </a:extLst>
              </a:tr>
            </a:tbl>
          </a:graphicData>
        </a:graphic>
      </p:graphicFrame>
      <p:sp>
        <p:nvSpPr>
          <p:cNvPr id="5" name="ZoneTexte 4">
            <a:extLst>
              <a:ext uri="{FF2B5EF4-FFF2-40B4-BE49-F238E27FC236}">
                <a16:creationId xmlns:a16="http://schemas.microsoft.com/office/drawing/2014/main" id="{AC5ECD91-B8F6-545B-A6C2-CB0B1A926197}"/>
              </a:ext>
            </a:extLst>
          </p:cNvPr>
          <p:cNvSpPr txBox="1"/>
          <p:nvPr/>
        </p:nvSpPr>
        <p:spPr>
          <a:xfrm>
            <a:off x="6229465" y="5294652"/>
            <a:ext cx="15426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rgbClr val="00B050"/>
                </a:solidFill>
                <a:latin typeface="Wingdings 2" panose="05020102010507070707" pitchFamily="18" charset="2"/>
              </a:rPr>
              <a:t>PP</a:t>
            </a:r>
            <a:endParaRPr lang="fr-FR" sz="3600" b="1" dirty="0">
              <a:solidFill>
                <a:srgbClr val="00B050"/>
              </a:solidFill>
              <a:latin typeface="Webdings" panose="05030102010509060703" pitchFamily="18" charset="2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8564205-0ABA-5507-FCBC-C912369BEA6F}"/>
              </a:ext>
            </a:extLst>
          </p:cNvPr>
          <p:cNvSpPr txBox="1"/>
          <p:nvPr/>
        </p:nvSpPr>
        <p:spPr>
          <a:xfrm>
            <a:off x="9736182" y="5294652"/>
            <a:ext cx="13454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rgbClr val="00B050"/>
                </a:solidFill>
                <a:latin typeface="Wingdings 2" panose="05020102010507070707" pitchFamily="18" charset="2"/>
              </a:rPr>
              <a:t>PPP</a:t>
            </a:r>
            <a:endParaRPr lang="fr-FR" sz="3600" b="1" dirty="0">
              <a:solidFill>
                <a:srgbClr val="00B050"/>
              </a:solidFill>
              <a:latin typeface="Webdings" panose="05030102010509060703" pitchFamily="18" charset="2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3A33367-6D20-A96B-1A05-5E9E5309E857}"/>
              </a:ext>
            </a:extLst>
          </p:cNvPr>
          <p:cNvSpPr txBox="1"/>
          <p:nvPr/>
        </p:nvSpPr>
        <p:spPr>
          <a:xfrm>
            <a:off x="5898543" y="4667063"/>
            <a:ext cx="15426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rgbClr val="00B050"/>
                </a:solidFill>
                <a:latin typeface="Wingdings 2" panose="05020102010507070707" pitchFamily="18" charset="2"/>
              </a:rPr>
              <a:t>PPP</a:t>
            </a:r>
            <a:endParaRPr lang="fr-FR" sz="3600" b="1" dirty="0">
              <a:solidFill>
                <a:srgbClr val="00B050"/>
              </a:solidFill>
              <a:latin typeface="Webdings" panose="05030102010509060703" pitchFamily="18" charset="2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3A528A3F-0E0C-6CA4-4C0E-146B8D28FE78}"/>
              </a:ext>
            </a:extLst>
          </p:cNvPr>
          <p:cNvSpPr txBox="1"/>
          <p:nvPr/>
        </p:nvSpPr>
        <p:spPr>
          <a:xfrm>
            <a:off x="6229469" y="5695248"/>
            <a:ext cx="15426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rgbClr val="00B050"/>
                </a:solidFill>
                <a:latin typeface="Wingdings 2" panose="05020102010507070707" pitchFamily="18" charset="2"/>
              </a:rPr>
              <a:t>PP</a:t>
            </a:r>
            <a:endParaRPr lang="fr-FR" sz="3600" b="1" dirty="0">
              <a:solidFill>
                <a:srgbClr val="00B050"/>
              </a:solidFill>
              <a:latin typeface="Webdings" panose="05030102010509060703" pitchFamily="18" charset="2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8850F4DB-3561-04BF-F6DE-78ADC271E79D}"/>
              </a:ext>
            </a:extLst>
          </p:cNvPr>
          <p:cNvSpPr txBox="1"/>
          <p:nvPr/>
        </p:nvSpPr>
        <p:spPr>
          <a:xfrm>
            <a:off x="9736184" y="5695248"/>
            <a:ext cx="13454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rgbClr val="00B050"/>
                </a:solidFill>
                <a:latin typeface="Wingdings 2" panose="05020102010507070707" pitchFamily="18" charset="2"/>
              </a:rPr>
              <a:t>PPP</a:t>
            </a:r>
            <a:endParaRPr lang="fr-FR" sz="3600" b="1" dirty="0">
              <a:solidFill>
                <a:srgbClr val="00B050"/>
              </a:solidFill>
              <a:latin typeface="Webdings" panose="05030102010509060703" pitchFamily="18" charset="2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EEFB4AD0-0925-2F83-8A4C-5720D6229400}"/>
              </a:ext>
            </a:extLst>
          </p:cNvPr>
          <p:cNvSpPr txBox="1"/>
          <p:nvPr/>
        </p:nvSpPr>
        <p:spPr>
          <a:xfrm>
            <a:off x="10415451" y="4667063"/>
            <a:ext cx="6705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rgbClr val="00B050"/>
                </a:solidFill>
                <a:latin typeface="Wingdings 2" panose="05020102010507070707" pitchFamily="18" charset="2"/>
              </a:rPr>
              <a:t>P</a:t>
            </a:r>
            <a:endParaRPr lang="fr-FR" sz="3600" b="1" dirty="0">
              <a:solidFill>
                <a:srgbClr val="00B050"/>
              </a:solidFill>
              <a:latin typeface="Webdings" panose="05030102010509060703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761968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6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1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9" grpId="0"/>
      <p:bldP spid="10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13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E2FAC12C-D369-77EE-AA85-8188ACFF74E9}"/>
              </a:ext>
            </a:extLst>
          </p:cNvPr>
          <p:cNvSpPr txBox="1"/>
          <p:nvPr/>
        </p:nvSpPr>
        <p:spPr>
          <a:xfrm>
            <a:off x="771896" y="1219620"/>
            <a:ext cx="111153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  <a:latin typeface="Sui Generis Rg" panose="020B0605020204020004" pitchFamily="34" charset="0"/>
              </a:rPr>
              <a:t>Retrouvez ci-dessous toutes les infos à propos  du DEUS</a:t>
            </a:r>
            <a:r>
              <a:rPr lang="fr-FR" sz="1200" dirty="0">
                <a:solidFill>
                  <a:schemeClr val="bg1"/>
                </a:solidFill>
                <a:latin typeface="Sui Generis Rg" panose="020B0605020204020004" pitchFamily="34" charset="0"/>
              </a:rPr>
              <a:t> </a:t>
            </a:r>
            <a:r>
              <a:rPr lang="fr-FR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 </a:t>
            </a:r>
            <a:r>
              <a:rPr lang="fr-FR" sz="2400" dirty="0">
                <a:solidFill>
                  <a:schemeClr val="bg1"/>
                </a:solidFill>
                <a:latin typeface="Sui Generis Rg" panose="020B0605020204020004" pitchFamily="34" charset="0"/>
              </a:rPr>
              <a:t>WS</a:t>
            </a:r>
            <a:r>
              <a:rPr lang="fr-FR" sz="2400" dirty="0">
                <a:solidFill>
                  <a:srgbClr val="FF0000"/>
                </a:solidFill>
                <a:latin typeface="Sui Generis Rg" panose="020B0605020204020004" pitchFamily="34" charset="0"/>
              </a:rPr>
              <a:t>6</a:t>
            </a:r>
            <a:r>
              <a:rPr lang="fr-FR" sz="2400" dirty="0">
                <a:solidFill>
                  <a:schemeClr val="bg1"/>
                </a:solidFill>
                <a:latin typeface="Sui Generis Rg" panose="020B0605020204020004" pitchFamily="34" charset="0"/>
              </a:rPr>
              <a:t> MASTER et optimisez vos ventes !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4476FA4B-6DDF-5F15-746B-28805590B58D}"/>
              </a:ext>
            </a:extLst>
          </p:cNvPr>
          <p:cNvSpPr txBox="1"/>
          <p:nvPr/>
        </p:nvSpPr>
        <p:spPr>
          <a:xfrm>
            <a:off x="449036" y="2209744"/>
            <a:ext cx="11269930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dirty="0">
                <a:solidFill>
                  <a:schemeClr val="bg1"/>
                </a:solidFill>
                <a:latin typeface="Sui Generis Rg" panose="020B0605020204020004" pitchFamily="34" charset="0"/>
              </a:rPr>
              <a:t>Site web </a:t>
            </a:r>
            <a:r>
              <a:rPr lang="fr-FR" sz="2200" b="1" dirty="0">
                <a:solidFill>
                  <a:srgbClr val="FF0000"/>
                </a:solidFill>
                <a:latin typeface="Sui Generis Rg" panose="020B0605020204020004" pitchFamily="34" charset="0"/>
              </a:rPr>
              <a:t>XP</a:t>
            </a:r>
            <a:r>
              <a:rPr lang="fr-FR" sz="2200" dirty="0">
                <a:solidFill>
                  <a:schemeClr val="bg1"/>
                </a:solidFill>
                <a:latin typeface="Sui Generis Rg" panose="020B0605020204020004" pitchFamily="34" charset="0"/>
              </a:rPr>
              <a:t> </a:t>
            </a:r>
            <a:r>
              <a:rPr lang="fr-FR" dirty="0">
                <a:solidFill>
                  <a:srgbClr val="00B0F0"/>
                </a:solidFill>
                <a:latin typeface="Sui Generis Rg" panose="020B06050202040200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Lien</a:t>
            </a:r>
            <a:endParaRPr lang="fr-FR" dirty="0">
              <a:solidFill>
                <a:schemeClr val="bg1"/>
              </a:solidFill>
              <a:latin typeface="Sui Generis Rg" panose="020B0605020204020004" pitchFamily="34" charset="0"/>
            </a:endParaRPr>
          </a:p>
          <a:p>
            <a:endParaRPr lang="fr-FR" sz="1200" dirty="0">
              <a:solidFill>
                <a:schemeClr val="bg1"/>
              </a:solidFill>
              <a:latin typeface="Sui Generis Rg" panose="020B0605020204020004" pitchFamily="34" charset="0"/>
            </a:endParaRPr>
          </a:p>
          <a:p>
            <a:r>
              <a:rPr lang="fr-FR" sz="2200" dirty="0">
                <a:solidFill>
                  <a:schemeClr val="bg1"/>
                </a:solidFill>
                <a:latin typeface="Sui Generis Rg" panose="020B0605020204020004" pitchFamily="34" charset="0"/>
              </a:rPr>
              <a:t>DEUS</a:t>
            </a:r>
            <a:r>
              <a:rPr lang="fr-FR" sz="1100" dirty="0">
                <a:solidFill>
                  <a:schemeClr val="bg1"/>
                </a:solidFill>
                <a:latin typeface="Sui Generis Rg" panose="020B0605020204020004" pitchFamily="34" charset="0"/>
              </a:rPr>
              <a:t> </a:t>
            </a:r>
            <a:r>
              <a:rPr lang="fr-FR" sz="2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 </a:t>
            </a:r>
            <a:r>
              <a:rPr lang="fr-FR" sz="2200" dirty="0">
                <a:solidFill>
                  <a:schemeClr val="bg1"/>
                </a:solidFill>
                <a:latin typeface="Sui Generis Rg" panose="020B0605020204020004" pitchFamily="34" charset="0"/>
              </a:rPr>
              <a:t>WS</a:t>
            </a:r>
            <a:r>
              <a:rPr lang="fr-FR" sz="2200" dirty="0">
                <a:solidFill>
                  <a:srgbClr val="FF0000"/>
                </a:solidFill>
                <a:latin typeface="Sui Generis Rg" panose="020B0605020204020004" pitchFamily="34" charset="0"/>
              </a:rPr>
              <a:t>6</a:t>
            </a:r>
            <a:r>
              <a:rPr lang="fr-FR" sz="2200" dirty="0">
                <a:solidFill>
                  <a:schemeClr val="bg1"/>
                </a:solidFill>
                <a:latin typeface="Sui Generis Rg" panose="020B0605020204020004" pitchFamily="34" charset="0"/>
              </a:rPr>
              <a:t> MASTER</a:t>
            </a:r>
            <a:r>
              <a:rPr lang="fr-FR" dirty="0">
                <a:solidFill>
                  <a:schemeClr val="bg1"/>
                </a:solidFill>
                <a:latin typeface="Sui Generis Rg" panose="020B0605020204020004" pitchFamily="34" charset="0"/>
              </a:rPr>
              <a:t> </a:t>
            </a:r>
            <a:r>
              <a:rPr lang="fr-FR" dirty="0">
                <a:solidFill>
                  <a:srgbClr val="00B0F0"/>
                </a:solidFill>
                <a:latin typeface="Sui Generis Rg" panose="020B06050202040200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Page produit</a:t>
            </a:r>
            <a:endParaRPr lang="fr-FR" sz="1400" dirty="0">
              <a:solidFill>
                <a:srgbClr val="00B0F0"/>
              </a:solidFill>
              <a:latin typeface="Sui Generis Rg" panose="020B0605020204020004" pitchFamily="34" charset="0"/>
            </a:endParaRPr>
          </a:p>
          <a:p>
            <a:endParaRPr lang="fr-FR" sz="1200" dirty="0">
              <a:solidFill>
                <a:schemeClr val="bg1"/>
              </a:solidFill>
              <a:latin typeface="Sui Generis Rg" panose="020B0605020204020004" pitchFamily="34" charset="0"/>
            </a:endParaRPr>
          </a:p>
          <a:p>
            <a:r>
              <a:rPr lang="fr-FR" sz="2200" dirty="0">
                <a:solidFill>
                  <a:schemeClr val="bg1"/>
                </a:solidFill>
                <a:latin typeface="Sui Generis Rg" panose="020B0605020204020004" pitchFamily="34" charset="0"/>
              </a:rPr>
              <a:t>WSA</a:t>
            </a:r>
            <a:r>
              <a:rPr lang="fr-FR" sz="1100" dirty="0">
                <a:solidFill>
                  <a:schemeClr val="bg1"/>
                </a:solidFill>
                <a:latin typeface="Sui Generis Rg" panose="020B0605020204020004" pitchFamily="34" charset="0"/>
              </a:rPr>
              <a:t> </a:t>
            </a:r>
            <a:r>
              <a:rPr lang="fr-FR" sz="2200" dirty="0">
                <a:solidFill>
                  <a:srgbClr val="FF0000"/>
                </a:solidFill>
                <a:latin typeface="Sui Generis Rg" panose="020B0605020204020004" pitchFamily="34" charset="0"/>
              </a:rPr>
              <a:t>II</a:t>
            </a:r>
            <a:r>
              <a:rPr lang="fr-FR" sz="2200" dirty="0">
                <a:solidFill>
                  <a:schemeClr val="bg1"/>
                </a:solidFill>
                <a:latin typeface="Sui Generis Rg" panose="020B0605020204020004" pitchFamily="34" charset="0"/>
              </a:rPr>
              <a:t>, WSA</a:t>
            </a:r>
            <a:r>
              <a:rPr lang="fr-FR" sz="1100" dirty="0">
                <a:solidFill>
                  <a:schemeClr val="bg1"/>
                </a:solidFill>
                <a:latin typeface="Sui Generis Rg" panose="020B0605020204020004" pitchFamily="34" charset="0"/>
              </a:rPr>
              <a:t> </a:t>
            </a:r>
            <a:r>
              <a:rPr lang="fr-FR" sz="2200" dirty="0">
                <a:solidFill>
                  <a:srgbClr val="FF0000"/>
                </a:solidFill>
                <a:latin typeface="Sui Generis Rg" panose="020B0605020204020004" pitchFamily="34" charset="0"/>
              </a:rPr>
              <a:t>II</a:t>
            </a:r>
            <a:r>
              <a:rPr lang="fr-FR" sz="2200" dirty="0">
                <a:solidFill>
                  <a:schemeClr val="bg1"/>
                </a:solidFill>
                <a:latin typeface="Sui Generis Rg" panose="020B0605020204020004" pitchFamily="34" charset="0"/>
              </a:rPr>
              <a:t>-XL</a:t>
            </a:r>
            <a:r>
              <a:rPr lang="fr-FR" dirty="0">
                <a:solidFill>
                  <a:schemeClr val="bg1"/>
                </a:solidFill>
                <a:latin typeface="Sui Generis Rg" panose="020B0605020204020004" pitchFamily="34" charset="0"/>
              </a:rPr>
              <a:t> et </a:t>
            </a:r>
            <a:r>
              <a:rPr lang="fr-FR" dirty="0">
                <a:solidFill>
                  <a:srgbClr val="00B0F0"/>
                </a:solidFill>
                <a:latin typeface="Sui Generis Rg" panose="020B06050202040200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Tous les accessoires</a:t>
            </a:r>
            <a:r>
              <a:rPr lang="fr-FR" dirty="0">
                <a:solidFill>
                  <a:schemeClr val="bg1"/>
                </a:solidFill>
                <a:latin typeface="Sui Generis Rg" panose="020B0605020204020004" pitchFamily="34" charset="0"/>
              </a:rPr>
              <a:t>…</a:t>
            </a:r>
          </a:p>
          <a:p>
            <a:endParaRPr lang="fr-FR" sz="1100" dirty="0">
              <a:solidFill>
                <a:schemeClr val="bg1"/>
              </a:solidFill>
              <a:latin typeface="Sui Generis Rg" panose="020B0605020204020004" pitchFamily="34" charset="0"/>
            </a:endParaRPr>
          </a:p>
          <a:p>
            <a:r>
              <a:rPr lang="fr-FR" sz="2200" dirty="0">
                <a:solidFill>
                  <a:schemeClr val="bg1"/>
                </a:solidFill>
                <a:latin typeface="Sui Generis Rg" panose="020B0605020204020004" pitchFamily="34" charset="0"/>
              </a:rPr>
              <a:t>WS</a:t>
            </a:r>
            <a:r>
              <a:rPr lang="fr-FR" sz="2200" dirty="0">
                <a:solidFill>
                  <a:srgbClr val="FF0000"/>
                </a:solidFill>
                <a:latin typeface="Sui Generis Rg" panose="020B0605020204020004" pitchFamily="34" charset="0"/>
              </a:rPr>
              <a:t>6</a:t>
            </a:r>
            <a:r>
              <a:rPr lang="fr-FR" sz="2200" dirty="0">
                <a:solidFill>
                  <a:schemeClr val="bg1"/>
                </a:solidFill>
                <a:latin typeface="Sui Generis Rg" panose="020B0605020204020004" pitchFamily="34" charset="0"/>
              </a:rPr>
              <a:t> MASTER</a:t>
            </a:r>
            <a:r>
              <a:rPr lang="fr-FR" dirty="0">
                <a:solidFill>
                  <a:schemeClr val="bg1"/>
                </a:solidFill>
                <a:latin typeface="Sui Generis Rg" panose="020B0605020204020004" pitchFamily="34" charset="0"/>
              </a:rPr>
              <a:t> </a:t>
            </a:r>
            <a:r>
              <a:rPr lang="fr-FR" dirty="0">
                <a:solidFill>
                  <a:srgbClr val="00B0F0"/>
                </a:solidFill>
                <a:latin typeface="Sui Generis Rg" panose="020B06050202040200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Assets</a:t>
            </a:r>
            <a:r>
              <a:rPr lang="fr-FR" dirty="0">
                <a:solidFill>
                  <a:schemeClr val="bg1"/>
                </a:solidFill>
                <a:latin typeface="Sui Generis Rg" panose="020B0605020204020004" pitchFamily="34" charset="0"/>
              </a:rPr>
              <a:t>  ( logos, photos, bannières, présentation, tuto… )</a:t>
            </a:r>
          </a:p>
          <a:p>
            <a:endParaRPr lang="fr-FR" sz="1200" dirty="0">
              <a:solidFill>
                <a:schemeClr val="bg1"/>
              </a:solidFill>
              <a:latin typeface="Sui Generis Rg" panose="020B0605020204020004" pitchFamily="34" charset="0"/>
            </a:endParaRPr>
          </a:p>
          <a:p>
            <a:r>
              <a:rPr lang="fr-FR" sz="2200" dirty="0">
                <a:solidFill>
                  <a:schemeClr val="bg1"/>
                </a:solidFill>
                <a:latin typeface="Sui Generis Rg" panose="020B0605020204020004" pitchFamily="34" charset="0"/>
              </a:rPr>
              <a:t>Tout </a:t>
            </a:r>
            <a:r>
              <a:rPr lang="fr-FR" sz="2200" b="1" dirty="0">
                <a:solidFill>
                  <a:srgbClr val="FF0000"/>
                </a:solidFill>
                <a:latin typeface="Sui Generis Rg" panose="020B0605020204020004" pitchFamily="34" charset="0"/>
              </a:rPr>
              <a:t>XP</a:t>
            </a:r>
            <a:r>
              <a:rPr lang="fr-FR" sz="2200" b="1" dirty="0">
                <a:solidFill>
                  <a:schemeClr val="bg1"/>
                </a:solidFill>
                <a:latin typeface="Sui Generis Rg" panose="020B0605020204020004" pitchFamily="34" charset="0"/>
              </a:rPr>
              <a:t> :</a:t>
            </a:r>
            <a:r>
              <a:rPr lang="fr-FR" sz="2200" dirty="0">
                <a:solidFill>
                  <a:schemeClr val="bg1"/>
                </a:solidFill>
                <a:latin typeface="Sui Generis Rg" panose="020B0605020204020004" pitchFamily="34" charset="0"/>
              </a:rPr>
              <a:t> </a:t>
            </a:r>
            <a:r>
              <a:rPr lang="fr-FR" dirty="0">
                <a:solidFill>
                  <a:srgbClr val="00B0F0"/>
                </a:solidFill>
                <a:latin typeface="Sui Generis Rg" panose="020B06050202040200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Lien</a:t>
            </a:r>
            <a:endParaRPr lang="fr-FR" dirty="0">
              <a:solidFill>
                <a:schemeClr val="bg1"/>
              </a:solidFill>
              <a:latin typeface="Sui Generis Rg" panose="020B0605020204020004" pitchFamily="34" charset="0"/>
            </a:endParaRPr>
          </a:p>
          <a:p>
            <a:endParaRPr lang="fr-FR" sz="1200" dirty="0">
              <a:solidFill>
                <a:schemeClr val="bg1"/>
              </a:solidFill>
              <a:latin typeface="Sui Generis Rg" panose="020B0605020204020004" pitchFamily="34" charset="0"/>
            </a:endParaRPr>
          </a:p>
          <a:p>
            <a:r>
              <a:rPr lang="fr-FR" sz="2200" dirty="0">
                <a:solidFill>
                  <a:schemeClr val="bg1"/>
                </a:solidFill>
                <a:latin typeface="Sui Generis Rg" panose="020B0605020204020004" pitchFamily="34" charset="0"/>
              </a:rPr>
              <a:t>Notre chaîne Youtube (FR)</a:t>
            </a:r>
            <a:r>
              <a:rPr lang="fr-FR" dirty="0">
                <a:solidFill>
                  <a:schemeClr val="bg1"/>
                </a:solidFill>
                <a:latin typeface="Sui Generis Rg" panose="020B0605020204020004" pitchFamily="34" charset="0"/>
              </a:rPr>
              <a:t> </a:t>
            </a:r>
            <a:r>
              <a:rPr lang="fr-FR" dirty="0">
                <a:solidFill>
                  <a:srgbClr val="00B0F0"/>
                </a:solidFill>
                <a:latin typeface="Sui Generis Rg" panose="020B06050202040200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Lien</a:t>
            </a:r>
            <a:endParaRPr lang="fr-FR" dirty="0">
              <a:solidFill>
                <a:srgbClr val="00B0F0"/>
              </a:solidFill>
              <a:latin typeface="Sui Generis Rg" panose="020B0605020204020004" pitchFamily="34" charset="0"/>
            </a:endParaRPr>
          </a:p>
          <a:p>
            <a:r>
              <a:rPr lang="fr-FR" sz="2200" dirty="0">
                <a:solidFill>
                  <a:schemeClr val="bg1"/>
                </a:solidFill>
                <a:latin typeface="Sui Generis Rg" panose="020B0605020204020004" pitchFamily="34" charset="0"/>
              </a:rPr>
              <a:t>Notre chaîne Youtube (UK)</a:t>
            </a:r>
            <a:r>
              <a:rPr lang="fr-FR" dirty="0">
                <a:solidFill>
                  <a:schemeClr val="bg1"/>
                </a:solidFill>
                <a:latin typeface="Sui Generis Rg" panose="020B0605020204020004" pitchFamily="34" charset="0"/>
              </a:rPr>
              <a:t> </a:t>
            </a:r>
            <a:r>
              <a:rPr lang="fr-FR" dirty="0">
                <a:solidFill>
                  <a:srgbClr val="00B0F0"/>
                </a:solidFill>
                <a:latin typeface="Sui Generis Rg" panose="020B06050202040200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Lien</a:t>
            </a:r>
            <a:endParaRPr lang="fr-FR" dirty="0">
              <a:solidFill>
                <a:srgbClr val="00B0F0"/>
              </a:solidFill>
              <a:latin typeface="Sui Generis Rg" panose="020B06050202040200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200" dirty="0">
                <a:solidFill>
                  <a:schemeClr val="bg1"/>
                </a:solidFill>
                <a:latin typeface="Sui Generis Rg" panose="020B0605020204020004" pitchFamily="34" charset="0"/>
              </a:rPr>
              <a:t>DEUS</a:t>
            </a:r>
            <a:r>
              <a:rPr lang="fr-FR" sz="1100" dirty="0">
                <a:solidFill>
                  <a:schemeClr val="bg1"/>
                </a:solidFill>
                <a:latin typeface="Sui Generis Rg" panose="020B0605020204020004" pitchFamily="34" charset="0"/>
              </a:rPr>
              <a:t> </a:t>
            </a:r>
            <a:r>
              <a:rPr lang="fr-FR" sz="2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fr-FR" dirty="0">
                <a:solidFill>
                  <a:srgbClr val="00B0F0"/>
                </a:solidFill>
                <a:latin typeface="Sui Generis Rg" panose="020B0605020204020004" pitchFamily="34" charset="0"/>
              </a:rPr>
              <a:t> </a:t>
            </a:r>
            <a:r>
              <a:rPr lang="fr-FR" dirty="0" err="1">
                <a:solidFill>
                  <a:srgbClr val="00B0F0"/>
                </a:solidFill>
                <a:latin typeface="Sui Generis Rg" panose="020B0605020204020004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video</a:t>
            </a:r>
            <a:endParaRPr lang="fr-FR" dirty="0">
              <a:solidFill>
                <a:srgbClr val="00B0F0"/>
              </a:solidFill>
              <a:latin typeface="Sui Generis Rg" panose="020B06050202040200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200" dirty="0">
                <a:solidFill>
                  <a:schemeClr val="bg1"/>
                </a:solidFill>
                <a:latin typeface="Sui Generis Rg" panose="020B0605020204020004" pitchFamily="34" charset="0"/>
              </a:rPr>
              <a:t>DEUS</a:t>
            </a:r>
            <a:r>
              <a:rPr lang="fr-FR" sz="1100" dirty="0">
                <a:solidFill>
                  <a:schemeClr val="bg1"/>
                </a:solidFill>
                <a:latin typeface="Sui Generis Rg" panose="020B0605020204020004" pitchFamily="34" charset="0"/>
              </a:rPr>
              <a:t> </a:t>
            </a:r>
            <a:r>
              <a:rPr lang="fr-FR" sz="2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fr-FR" sz="2200" dirty="0">
                <a:solidFill>
                  <a:srgbClr val="00B0F0"/>
                </a:solidFill>
                <a:latin typeface="Sui Generis Rg" panose="020B0605020204020004" pitchFamily="34" charset="0"/>
              </a:rPr>
              <a:t> </a:t>
            </a:r>
            <a:r>
              <a:rPr lang="fr-FR" sz="2200" dirty="0" err="1">
                <a:solidFill>
                  <a:schemeClr val="bg1"/>
                </a:solidFill>
                <a:latin typeface="Sui Generis Rg" panose="020B0605020204020004" pitchFamily="34" charset="0"/>
              </a:rPr>
              <a:t>Remote</a:t>
            </a:r>
            <a:r>
              <a:rPr lang="fr-FR" sz="2200" dirty="0">
                <a:solidFill>
                  <a:schemeClr val="bg1"/>
                </a:solidFill>
                <a:latin typeface="Sui Generis Rg" panose="020B0605020204020004" pitchFamily="34" charset="0"/>
              </a:rPr>
              <a:t> control</a:t>
            </a:r>
            <a:r>
              <a:rPr lang="fr-FR" dirty="0">
                <a:solidFill>
                  <a:schemeClr val="bg1"/>
                </a:solidFill>
                <a:latin typeface="Sui Generis Rg" panose="020B0605020204020004" pitchFamily="34" charset="0"/>
              </a:rPr>
              <a:t> </a:t>
            </a:r>
            <a:r>
              <a:rPr lang="fr-FR" dirty="0" err="1">
                <a:solidFill>
                  <a:srgbClr val="00B0F0"/>
                </a:solidFill>
                <a:latin typeface="Sui Generis Rg" panose="020B0605020204020004" pitchFamily="34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video</a:t>
            </a:r>
            <a:endParaRPr lang="fr-FR" dirty="0">
              <a:solidFill>
                <a:srgbClr val="00B0F0"/>
              </a:solidFill>
              <a:latin typeface="Sui Generis Rg" panose="020B06050202040200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200" dirty="0">
                <a:solidFill>
                  <a:schemeClr val="bg1"/>
                </a:solidFill>
                <a:latin typeface="Sui Generis Rg" panose="020B0605020204020004" pitchFamily="34" charset="0"/>
              </a:rPr>
              <a:t>WSA</a:t>
            </a:r>
            <a:r>
              <a:rPr lang="fr-FR" sz="1100" dirty="0">
                <a:solidFill>
                  <a:schemeClr val="bg1"/>
                </a:solidFill>
                <a:latin typeface="Sui Generis Rg" panose="020B0605020204020004" pitchFamily="34" charset="0"/>
              </a:rPr>
              <a:t> </a:t>
            </a:r>
            <a:r>
              <a:rPr lang="fr-FR" sz="2200" dirty="0">
                <a:solidFill>
                  <a:srgbClr val="FF0000"/>
                </a:solidFill>
                <a:latin typeface="Sui Generis Rg" panose="020B0605020204020004" pitchFamily="34" charset="0"/>
              </a:rPr>
              <a:t>II</a:t>
            </a:r>
            <a:r>
              <a:rPr lang="fr-FR" sz="2200" dirty="0">
                <a:solidFill>
                  <a:schemeClr val="bg1"/>
                </a:solidFill>
                <a:latin typeface="Sui Generis Rg" panose="020B0605020204020004" pitchFamily="34" charset="0"/>
              </a:rPr>
              <a:t>, WSA</a:t>
            </a:r>
            <a:r>
              <a:rPr lang="fr-FR" sz="1100" dirty="0">
                <a:solidFill>
                  <a:schemeClr val="bg1"/>
                </a:solidFill>
                <a:latin typeface="Sui Generis Rg" panose="020B0605020204020004" pitchFamily="34" charset="0"/>
              </a:rPr>
              <a:t> </a:t>
            </a:r>
            <a:r>
              <a:rPr lang="fr-FR" sz="2200" dirty="0">
                <a:solidFill>
                  <a:srgbClr val="FF0000"/>
                </a:solidFill>
                <a:latin typeface="Sui Generis Rg" panose="020B0605020204020004" pitchFamily="34" charset="0"/>
              </a:rPr>
              <a:t>II</a:t>
            </a:r>
            <a:r>
              <a:rPr lang="fr-FR" sz="2200" dirty="0">
                <a:solidFill>
                  <a:schemeClr val="bg1"/>
                </a:solidFill>
                <a:latin typeface="Sui Generis Rg" panose="020B0605020204020004" pitchFamily="34" charset="0"/>
              </a:rPr>
              <a:t>-XL</a:t>
            </a:r>
            <a:r>
              <a:rPr lang="fr-FR" dirty="0">
                <a:solidFill>
                  <a:srgbClr val="00B0F0"/>
                </a:solidFill>
                <a:latin typeface="Sui Generis Rg" panose="020B0605020204020004" pitchFamily="34" charset="0"/>
              </a:rPr>
              <a:t> </a:t>
            </a:r>
            <a:r>
              <a:rPr lang="fr-FR" dirty="0" err="1">
                <a:solidFill>
                  <a:srgbClr val="00B0F0"/>
                </a:solidFill>
                <a:latin typeface="Sui Generis Rg" panose="020B0605020204020004" pitchFamily="34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video</a:t>
            </a:r>
            <a:endParaRPr lang="fr-FR" dirty="0">
              <a:solidFill>
                <a:srgbClr val="00B0F0"/>
              </a:solidFill>
              <a:latin typeface="Sui Generis Rg" panose="020B0605020204020004" pitchFamily="34" charset="0"/>
            </a:endParaRPr>
          </a:p>
          <a:p>
            <a:endParaRPr lang="fr-FR" dirty="0">
              <a:solidFill>
                <a:schemeClr val="bg1"/>
              </a:solidFill>
              <a:latin typeface="Sui Generis Rg" panose="020B0605020204020004" pitchFamily="34" charset="0"/>
            </a:endParaRPr>
          </a:p>
          <a:p>
            <a:endParaRPr lang="fr-FR" dirty="0">
              <a:solidFill>
                <a:schemeClr val="bg1"/>
              </a:solidFill>
              <a:latin typeface="Sui Generis Rg" panose="020B0605020204020004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6662B97-B7CB-17A2-42D6-657FD125874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7660" y="145111"/>
            <a:ext cx="903858" cy="80003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0508187-6442-251D-CEE2-2AD15ED30EE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52014" y="139000"/>
            <a:ext cx="3325134" cy="637696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064BC4DB-DE0F-56C1-227A-E8C9274E805F}"/>
              </a:ext>
            </a:extLst>
          </p:cNvPr>
          <p:cNvSpPr txBox="1"/>
          <p:nvPr/>
        </p:nvSpPr>
        <p:spPr>
          <a:xfrm>
            <a:off x="5403736" y="438734"/>
            <a:ext cx="60966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fr-FR" sz="1800" dirty="0">
              <a:solidFill>
                <a:schemeClr val="bg1"/>
              </a:solidFill>
              <a:latin typeface="Sui Generis Rg" panose="020B0605020204020004" pitchFamily="34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AA281681-C3C9-25E5-DC8E-0F67EE08C050}"/>
              </a:ext>
            </a:extLst>
          </p:cNvPr>
          <p:cNvSpPr txBox="1"/>
          <p:nvPr/>
        </p:nvSpPr>
        <p:spPr>
          <a:xfrm>
            <a:off x="5258105" y="253446"/>
            <a:ext cx="62808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>
                <a:solidFill>
                  <a:schemeClr val="bg1"/>
                </a:solidFill>
                <a:latin typeface="Sui Generis Rg" panose="020B0605020204020004" pitchFamily="34" charset="0"/>
              </a:rPr>
              <a:t>BECOME THE MASTER!</a:t>
            </a:r>
          </a:p>
        </p:txBody>
      </p:sp>
    </p:spTree>
    <p:extLst>
      <p:ext uri="{BB962C8B-B14F-4D97-AF65-F5344CB8AC3E}">
        <p14:creationId xmlns:p14="http://schemas.microsoft.com/office/powerpoint/2010/main" val="1052195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10" grpId="0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283</TotalTime>
  <Words>502</Words>
  <Application>Microsoft Office PowerPoint</Application>
  <PresentationFormat>Grand écran</PresentationFormat>
  <Paragraphs>157</Paragraphs>
  <Slides>13</Slides>
  <Notes>8</Notes>
  <HiddenSlides>0</HiddenSlides>
  <MMClips>0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13</vt:i4>
      </vt:variant>
    </vt:vector>
  </HeadingPairs>
  <TitlesOfParts>
    <vt:vector size="25" baseType="lpstr">
      <vt:lpstr>Arial</vt:lpstr>
      <vt:lpstr>Calibri</vt:lpstr>
      <vt:lpstr>Calibri Light</vt:lpstr>
      <vt:lpstr>Calirbi</vt:lpstr>
      <vt:lpstr>Sui Generis Bk</vt:lpstr>
      <vt:lpstr>Sui Generis Lt</vt:lpstr>
      <vt:lpstr>Sui Generis Rg</vt:lpstr>
      <vt:lpstr>Times New Roman</vt:lpstr>
      <vt:lpstr>Webdings</vt:lpstr>
      <vt:lpstr>Wingdings</vt:lpstr>
      <vt:lpstr>Wingdings 2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Phlippe COLIN</dc:creator>
  <cp:lastModifiedBy>Phlippe COLIN</cp:lastModifiedBy>
  <cp:revision>23</cp:revision>
  <dcterms:created xsi:type="dcterms:W3CDTF">2022-10-28T14:35:28Z</dcterms:created>
  <dcterms:modified xsi:type="dcterms:W3CDTF">2022-11-09T09:54:30Z</dcterms:modified>
</cp:coreProperties>
</file>